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4645"/>
    <a:srgbClr val="F5AA23"/>
    <a:srgbClr val="9DDDF1"/>
    <a:srgbClr val="F78181"/>
    <a:srgbClr val="F44E4E"/>
    <a:srgbClr val="B5C3C2"/>
    <a:srgbClr val="74908E"/>
    <a:srgbClr val="6C8B92"/>
    <a:srgbClr val="EBEB2D"/>
    <a:srgbClr val="FFFF1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040" autoAdjust="0"/>
  </p:normalViewPr>
  <p:slideViewPr>
    <p:cSldViewPr>
      <p:cViewPr>
        <p:scale>
          <a:sx n="100" d="100"/>
          <a:sy n="100" d="100"/>
        </p:scale>
        <p:origin x="-906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D229E-E3B8-4C11-BC19-3A51A0DCBCFF}" type="datetimeFigureOut">
              <a:rPr kumimoji="1" lang="ja-JP" altLang="en-US" smtClean="0"/>
              <a:pPr/>
              <a:t>2015/5/14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959A-B3D7-431C-82E6-9686DCE08B3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D229E-E3B8-4C11-BC19-3A51A0DCBCFF}" type="datetimeFigureOut">
              <a:rPr kumimoji="1" lang="ja-JP" altLang="en-US" smtClean="0"/>
              <a:pPr/>
              <a:t>2015/5/14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959A-B3D7-431C-82E6-9686DCE08B3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D229E-E3B8-4C11-BC19-3A51A0DCBCFF}" type="datetimeFigureOut">
              <a:rPr kumimoji="1" lang="ja-JP" altLang="en-US" smtClean="0"/>
              <a:pPr/>
              <a:t>2015/5/14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959A-B3D7-431C-82E6-9686DCE08B3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D229E-E3B8-4C11-BC19-3A51A0DCBCFF}" type="datetimeFigureOut">
              <a:rPr kumimoji="1" lang="ja-JP" altLang="en-US" smtClean="0"/>
              <a:pPr/>
              <a:t>2015/5/14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959A-B3D7-431C-82E6-9686DCE08B3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D229E-E3B8-4C11-BC19-3A51A0DCBCFF}" type="datetimeFigureOut">
              <a:rPr kumimoji="1" lang="ja-JP" altLang="en-US" smtClean="0"/>
              <a:pPr/>
              <a:t>2015/5/14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959A-B3D7-431C-82E6-9686DCE08B3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D229E-E3B8-4C11-BC19-3A51A0DCBCFF}" type="datetimeFigureOut">
              <a:rPr kumimoji="1" lang="ja-JP" altLang="en-US" smtClean="0"/>
              <a:pPr/>
              <a:t>2015/5/14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959A-B3D7-431C-82E6-9686DCE08B3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D229E-E3B8-4C11-BC19-3A51A0DCBCFF}" type="datetimeFigureOut">
              <a:rPr kumimoji="1" lang="ja-JP" altLang="en-US" smtClean="0"/>
              <a:pPr/>
              <a:t>2015/5/14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959A-B3D7-431C-82E6-9686DCE08B3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D229E-E3B8-4C11-BC19-3A51A0DCBCFF}" type="datetimeFigureOut">
              <a:rPr kumimoji="1" lang="ja-JP" altLang="en-US" smtClean="0"/>
              <a:pPr/>
              <a:t>2015/5/14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959A-B3D7-431C-82E6-9686DCE08B3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D229E-E3B8-4C11-BC19-3A51A0DCBCFF}" type="datetimeFigureOut">
              <a:rPr kumimoji="1" lang="ja-JP" altLang="en-US" smtClean="0"/>
              <a:pPr/>
              <a:t>2015/5/14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959A-B3D7-431C-82E6-9686DCE08B3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D229E-E3B8-4C11-BC19-3A51A0DCBCFF}" type="datetimeFigureOut">
              <a:rPr kumimoji="1" lang="ja-JP" altLang="en-US" smtClean="0"/>
              <a:pPr/>
              <a:t>2015/5/14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959A-B3D7-431C-82E6-9686DCE08B3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D229E-E3B8-4C11-BC19-3A51A0DCBCFF}" type="datetimeFigureOut">
              <a:rPr kumimoji="1" lang="ja-JP" altLang="en-US" smtClean="0"/>
              <a:pPr/>
              <a:t>2015/5/14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959A-B3D7-431C-82E6-9686DCE08B3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D229E-E3B8-4C11-BC19-3A51A0DCBCFF}" type="datetimeFigureOut">
              <a:rPr kumimoji="1" lang="ja-JP" altLang="en-US" smtClean="0"/>
              <a:pPr/>
              <a:t>2015/5/14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E959A-B3D7-431C-82E6-9686DCE08B3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化 11"/>
          <p:cNvGrpSpPr/>
          <p:nvPr/>
        </p:nvGrpSpPr>
        <p:grpSpPr>
          <a:xfrm>
            <a:off x="1350040" y="908720"/>
            <a:ext cx="819008" cy="2088232"/>
            <a:chOff x="1350040" y="908720"/>
            <a:chExt cx="819008" cy="2088232"/>
          </a:xfrm>
        </p:grpSpPr>
        <p:sp>
          <p:nvSpPr>
            <p:cNvPr id="4" name="円/楕円 3"/>
            <p:cNvSpPr/>
            <p:nvPr/>
          </p:nvSpPr>
          <p:spPr>
            <a:xfrm>
              <a:off x="1547664" y="908720"/>
              <a:ext cx="432048" cy="43204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" name="角丸四角形 4"/>
            <p:cNvSpPr/>
            <p:nvPr/>
          </p:nvSpPr>
          <p:spPr>
            <a:xfrm>
              <a:off x="1547664" y="1412776"/>
              <a:ext cx="432048" cy="86409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角丸四角形 5"/>
            <p:cNvSpPr/>
            <p:nvPr/>
          </p:nvSpPr>
          <p:spPr>
            <a:xfrm>
              <a:off x="1403648" y="1412776"/>
              <a:ext cx="720080" cy="216024"/>
            </a:xfrm>
            <a:prstGeom prst="roundRect">
              <a:avLst>
                <a:gd name="adj" fmla="val 17666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" name="角丸四角形 7"/>
            <p:cNvSpPr/>
            <p:nvPr/>
          </p:nvSpPr>
          <p:spPr>
            <a:xfrm rot="5400000">
              <a:off x="1692004" y="1727820"/>
              <a:ext cx="792088" cy="162000"/>
            </a:xfrm>
            <a:prstGeom prst="roundRect">
              <a:avLst>
                <a:gd name="adj" fmla="val 34321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角丸四角形 8"/>
            <p:cNvSpPr/>
            <p:nvPr/>
          </p:nvSpPr>
          <p:spPr>
            <a:xfrm rot="5400000">
              <a:off x="1034996" y="1727820"/>
              <a:ext cx="792088" cy="162000"/>
            </a:xfrm>
            <a:prstGeom prst="roundRect">
              <a:avLst>
                <a:gd name="adj" fmla="val 30401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" name="角丸四角形 9"/>
            <p:cNvSpPr/>
            <p:nvPr/>
          </p:nvSpPr>
          <p:spPr>
            <a:xfrm rot="5400000">
              <a:off x="1421660" y="2438900"/>
              <a:ext cx="936104" cy="180000"/>
            </a:xfrm>
            <a:prstGeom prst="roundRect">
              <a:avLst>
                <a:gd name="adj" fmla="val 33751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角丸四角形 10"/>
            <p:cNvSpPr/>
            <p:nvPr/>
          </p:nvSpPr>
          <p:spPr>
            <a:xfrm rot="5400000">
              <a:off x="1097604" y="2366892"/>
              <a:ext cx="1080120" cy="180000"/>
            </a:xfrm>
            <a:prstGeom prst="roundRect">
              <a:avLst>
                <a:gd name="adj" fmla="val 33751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2987824" y="908720"/>
            <a:ext cx="838996" cy="2088232"/>
            <a:chOff x="2456848" y="908720"/>
            <a:chExt cx="838996" cy="2088232"/>
          </a:xfrm>
          <a:solidFill>
            <a:srgbClr val="F78181"/>
          </a:solidFill>
        </p:grpSpPr>
        <p:sp>
          <p:nvSpPr>
            <p:cNvPr id="14" name="円/楕円 13"/>
            <p:cNvSpPr/>
            <p:nvPr/>
          </p:nvSpPr>
          <p:spPr>
            <a:xfrm>
              <a:off x="2654472" y="908720"/>
              <a:ext cx="432048" cy="43204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" name="角丸四角形 15"/>
            <p:cNvSpPr/>
            <p:nvPr/>
          </p:nvSpPr>
          <p:spPr>
            <a:xfrm>
              <a:off x="2555776" y="1412776"/>
              <a:ext cx="630000" cy="216024"/>
            </a:xfrm>
            <a:prstGeom prst="roundRect">
              <a:avLst>
                <a:gd name="adj" fmla="val 1766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" name="角丸四角形 16"/>
            <p:cNvSpPr/>
            <p:nvPr/>
          </p:nvSpPr>
          <p:spPr>
            <a:xfrm rot="4500000">
              <a:off x="2818800" y="1720800"/>
              <a:ext cx="792088" cy="162000"/>
            </a:xfrm>
            <a:prstGeom prst="roundRect">
              <a:avLst>
                <a:gd name="adj" fmla="val 3864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" name="角丸四角形 17"/>
            <p:cNvSpPr/>
            <p:nvPr/>
          </p:nvSpPr>
          <p:spPr>
            <a:xfrm rot="6300000">
              <a:off x="2141804" y="1724400"/>
              <a:ext cx="792088" cy="162000"/>
            </a:xfrm>
            <a:prstGeom prst="roundRect">
              <a:avLst>
                <a:gd name="adj" fmla="val 2936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" name="角丸四角形 18"/>
            <p:cNvSpPr/>
            <p:nvPr/>
          </p:nvSpPr>
          <p:spPr>
            <a:xfrm rot="5400000">
              <a:off x="2528468" y="2438900"/>
              <a:ext cx="936104" cy="180000"/>
            </a:xfrm>
            <a:prstGeom prst="roundRect">
              <a:avLst>
                <a:gd name="adj" fmla="val 3375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" name="角丸四角形 19"/>
            <p:cNvSpPr/>
            <p:nvPr/>
          </p:nvSpPr>
          <p:spPr>
            <a:xfrm rot="5400000">
              <a:off x="2204412" y="2366892"/>
              <a:ext cx="1080120" cy="180000"/>
            </a:xfrm>
            <a:prstGeom prst="roundRect">
              <a:avLst>
                <a:gd name="adj" fmla="val 3375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" name="台形 20"/>
            <p:cNvSpPr/>
            <p:nvPr/>
          </p:nvSpPr>
          <p:spPr>
            <a:xfrm>
              <a:off x="2555776" y="1412776"/>
              <a:ext cx="648072" cy="864096"/>
            </a:xfrm>
            <a:prstGeom prst="trapezoid">
              <a:avLst>
                <a:gd name="adj" fmla="val 2928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7" name="グループ化 36"/>
          <p:cNvGrpSpPr/>
          <p:nvPr/>
        </p:nvGrpSpPr>
        <p:grpSpPr>
          <a:xfrm>
            <a:off x="5436096" y="908720"/>
            <a:ext cx="819008" cy="2088232"/>
            <a:chOff x="4905120" y="908720"/>
            <a:chExt cx="819008" cy="2088232"/>
          </a:xfrm>
        </p:grpSpPr>
        <p:sp>
          <p:nvSpPr>
            <p:cNvPr id="24" name="円/楕円 23"/>
            <p:cNvSpPr/>
            <p:nvPr/>
          </p:nvSpPr>
          <p:spPr>
            <a:xfrm>
              <a:off x="5102744" y="908720"/>
              <a:ext cx="432048" cy="43204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" name="角丸四角形 24"/>
            <p:cNvSpPr/>
            <p:nvPr/>
          </p:nvSpPr>
          <p:spPr>
            <a:xfrm>
              <a:off x="5102744" y="1412776"/>
              <a:ext cx="432048" cy="86409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角丸四角形 25"/>
            <p:cNvSpPr/>
            <p:nvPr/>
          </p:nvSpPr>
          <p:spPr>
            <a:xfrm>
              <a:off x="4958728" y="1412776"/>
              <a:ext cx="720080" cy="216024"/>
            </a:xfrm>
            <a:prstGeom prst="roundRect">
              <a:avLst>
                <a:gd name="adj" fmla="val 17666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7" name="角丸四角形 26"/>
            <p:cNvSpPr/>
            <p:nvPr/>
          </p:nvSpPr>
          <p:spPr>
            <a:xfrm rot="5400000">
              <a:off x="5247084" y="1727820"/>
              <a:ext cx="792088" cy="162000"/>
            </a:xfrm>
            <a:prstGeom prst="roundRect">
              <a:avLst>
                <a:gd name="adj" fmla="val 34321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8" name="角丸四角形 27"/>
            <p:cNvSpPr/>
            <p:nvPr/>
          </p:nvSpPr>
          <p:spPr>
            <a:xfrm rot="5400000">
              <a:off x="4590076" y="1727820"/>
              <a:ext cx="792088" cy="162000"/>
            </a:xfrm>
            <a:prstGeom prst="roundRect">
              <a:avLst>
                <a:gd name="adj" fmla="val 30401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9" name="角丸四角形 28"/>
            <p:cNvSpPr/>
            <p:nvPr/>
          </p:nvSpPr>
          <p:spPr>
            <a:xfrm rot="5400000">
              <a:off x="4976740" y="2438900"/>
              <a:ext cx="936104" cy="180000"/>
            </a:xfrm>
            <a:prstGeom prst="roundRect">
              <a:avLst>
                <a:gd name="adj" fmla="val 33751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" name="角丸四角形 29"/>
            <p:cNvSpPr/>
            <p:nvPr/>
          </p:nvSpPr>
          <p:spPr>
            <a:xfrm rot="5400000">
              <a:off x="4652684" y="2366892"/>
              <a:ext cx="1080120" cy="180000"/>
            </a:xfrm>
            <a:prstGeom prst="roundRect">
              <a:avLst>
                <a:gd name="adj" fmla="val 33751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1" name="二等辺三角形 30"/>
            <p:cNvSpPr/>
            <p:nvPr/>
          </p:nvSpPr>
          <p:spPr>
            <a:xfrm flipV="1">
              <a:off x="5166000" y="1440000"/>
              <a:ext cx="324104" cy="396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2" name="台形 31"/>
            <p:cNvSpPr/>
            <p:nvPr/>
          </p:nvSpPr>
          <p:spPr>
            <a:xfrm flipV="1">
              <a:off x="5245200" y="1440000"/>
              <a:ext cx="161928" cy="72008"/>
            </a:xfrm>
            <a:prstGeom prst="trapezoid">
              <a:avLst>
                <a:gd name="adj" fmla="val 84525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4" name="台形 33"/>
            <p:cNvSpPr/>
            <p:nvPr/>
          </p:nvSpPr>
          <p:spPr>
            <a:xfrm>
              <a:off x="5243520" y="1484784"/>
              <a:ext cx="165600" cy="360040"/>
            </a:xfrm>
            <a:prstGeom prst="trapezoid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47" name="グループ化 46"/>
          <p:cNvGrpSpPr/>
          <p:nvPr/>
        </p:nvGrpSpPr>
        <p:grpSpPr>
          <a:xfrm>
            <a:off x="2267744" y="1772816"/>
            <a:ext cx="521954" cy="1227316"/>
            <a:chOff x="4155025" y="3209798"/>
            <a:chExt cx="521954" cy="1227316"/>
          </a:xfrm>
          <a:solidFill>
            <a:srgbClr val="F5AA23"/>
          </a:solidFill>
        </p:grpSpPr>
        <p:sp>
          <p:nvSpPr>
            <p:cNvPr id="39" name="円/楕円 38"/>
            <p:cNvSpPr/>
            <p:nvPr/>
          </p:nvSpPr>
          <p:spPr>
            <a:xfrm>
              <a:off x="4269731" y="3209798"/>
              <a:ext cx="283724" cy="28372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0" name="角丸四角形 39"/>
            <p:cNvSpPr/>
            <p:nvPr/>
          </p:nvSpPr>
          <p:spPr>
            <a:xfrm>
              <a:off x="4204917" y="3540809"/>
              <a:ext cx="413717" cy="141862"/>
            </a:xfrm>
            <a:prstGeom prst="roundRect">
              <a:avLst>
                <a:gd name="adj" fmla="val 1766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1" name="角丸四角形 40"/>
            <p:cNvSpPr/>
            <p:nvPr/>
          </p:nvSpPr>
          <p:spPr>
            <a:xfrm rot="4500000">
              <a:off x="4417556" y="3691072"/>
              <a:ext cx="412461" cy="106384"/>
            </a:xfrm>
            <a:prstGeom prst="roundRect">
              <a:avLst>
                <a:gd name="adj" fmla="val 3864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2" name="角丸四角形 41"/>
            <p:cNvSpPr/>
            <p:nvPr/>
          </p:nvSpPr>
          <p:spPr>
            <a:xfrm rot="6300000">
              <a:off x="4006376" y="3689195"/>
              <a:ext cx="403681" cy="106384"/>
            </a:xfrm>
            <a:prstGeom prst="roundRect">
              <a:avLst>
                <a:gd name="adj" fmla="val 2936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3" name="角丸四角形 42"/>
            <p:cNvSpPr/>
            <p:nvPr/>
          </p:nvSpPr>
          <p:spPr>
            <a:xfrm rot="5400000">
              <a:off x="4258992" y="4142651"/>
              <a:ext cx="470720" cy="118205"/>
            </a:xfrm>
            <a:prstGeom prst="roundRect">
              <a:avLst>
                <a:gd name="adj" fmla="val 3375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4" name="角丸四角形 43"/>
            <p:cNvSpPr/>
            <p:nvPr/>
          </p:nvSpPr>
          <p:spPr>
            <a:xfrm rot="5400000">
              <a:off x="4046184" y="4095363"/>
              <a:ext cx="565293" cy="118205"/>
            </a:xfrm>
            <a:prstGeom prst="roundRect">
              <a:avLst>
                <a:gd name="adj" fmla="val 3375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5" name="台形 44"/>
            <p:cNvSpPr/>
            <p:nvPr/>
          </p:nvSpPr>
          <p:spPr>
            <a:xfrm>
              <a:off x="4204917" y="3540809"/>
              <a:ext cx="425585" cy="464255"/>
            </a:xfrm>
            <a:prstGeom prst="trapezoid">
              <a:avLst>
                <a:gd name="adj" fmla="val 2928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74" name="グループ化 73"/>
          <p:cNvGrpSpPr/>
          <p:nvPr/>
        </p:nvGrpSpPr>
        <p:grpSpPr>
          <a:xfrm>
            <a:off x="6444208" y="908720"/>
            <a:ext cx="838996" cy="2088232"/>
            <a:chOff x="5580112" y="908720"/>
            <a:chExt cx="838996" cy="2088232"/>
          </a:xfrm>
        </p:grpSpPr>
        <p:sp>
          <p:nvSpPr>
            <p:cNvPr id="63" name="角丸四角形 62"/>
            <p:cNvSpPr/>
            <p:nvPr/>
          </p:nvSpPr>
          <p:spPr>
            <a:xfrm rot="6300000">
              <a:off x="5265068" y="1724400"/>
              <a:ext cx="792088" cy="162000"/>
            </a:xfrm>
            <a:prstGeom prst="roundRect">
              <a:avLst>
                <a:gd name="adj" fmla="val 29361"/>
              </a:avLst>
            </a:prstGeom>
            <a:solidFill>
              <a:srgbClr val="F78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0" name="円/楕円 59"/>
            <p:cNvSpPr/>
            <p:nvPr/>
          </p:nvSpPr>
          <p:spPr>
            <a:xfrm>
              <a:off x="5777736" y="908720"/>
              <a:ext cx="432048" cy="432048"/>
            </a:xfrm>
            <a:prstGeom prst="ellipse">
              <a:avLst/>
            </a:prstGeom>
            <a:solidFill>
              <a:srgbClr val="F78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1" name="角丸四角形 60"/>
            <p:cNvSpPr/>
            <p:nvPr/>
          </p:nvSpPr>
          <p:spPr>
            <a:xfrm>
              <a:off x="5679040" y="1412776"/>
              <a:ext cx="630000" cy="216024"/>
            </a:xfrm>
            <a:prstGeom prst="roundRect">
              <a:avLst>
                <a:gd name="adj" fmla="val 17666"/>
              </a:avLst>
            </a:prstGeom>
            <a:solidFill>
              <a:srgbClr val="F78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2" name="角丸四角形 61"/>
            <p:cNvSpPr/>
            <p:nvPr/>
          </p:nvSpPr>
          <p:spPr>
            <a:xfrm rot="4500000">
              <a:off x="5942064" y="1720800"/>
              <a:ext cx="792088" cy="162000"/>
            </a:xfrm>
            <a:prstGeom prst="roundRect">
              <a:avLst>
                <a:gd name="adj" fmla="val 38641"/>
              </a:avLst>
            </a:prstGeom>
            <a:solidFill>
              <a:srgbClr val="F78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4" name="角丸四角形 63"/>
            <p:cNvSpPr/>
            <p:nvPr/>
          </p:nvSpPr>
          <p:spPr>
            <a:xfrm rot="5400000">
              <a:off x="5651732" y="2438900"/>
              <a:ext cx="936104" cy="180000"/>
            </a:xfrm>
            <a:prstGeom prst="roundRect">
              <a:avLst>
                <a:gd name="adj" fmla="val 33751"/>
              </a:avLst>
            </a:prstGeom>
            <a:solidFill>
              <a:srgbClr val="F78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5" name="角丸四角形 64"/>
            <p:cNvSpPr/>
            <p:nvPr/>
          </p:nvSpPr>
          <p:spPr>
            <a:xfrm rot="5400000">
              <a:off x="5327676" y="2366892"/>
              <a:ext cx="1080120" cy="180000"/>
            </a:xfrm>
            <a:prstGeom prst="roundRect">
              <a:avLst>
                <a:gd name="adj" fmla="val 33751"/>
              </a:avLst>
            </a:prstGeom>
            <a:solidFill>
              <a:srgbClr val="F78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6" name="台形 65"/>
            <p:cNvSpPr/>
            <p:nvPr/>
          </p:nvSpPr>
          <p:spPr>
            <a:xfrm>
              <a:off x="5679040" y="1412776"/>
              <a:ext cx="648072" cy="864096"/>
            </a:xfrm>
            <a:prstGeom prst="trapezoid">
              <a:avLst>
                <a:gd name="adj" fmla="val 29287"/>
              </a:avLst>
            </a:prstGeom>
            <a:solidFill>
              <a:srgbClr val="F78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0" name="二等辺三角形 69"/>
            <p:cNvSpPr/>
            <p:nvPr/>
          </p:nvSpPr>
          <p:spPr>
            <a:xfrm flipV="1">
              <a:off x="5832072" y="1440000"/>
              <a:ext cx="324104" cy="396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1" name="台形 70"/>
            <p:cNvSpPr/>
            <p:nvPr/>
          </p:nvSpPr>
          <p:spPr>
            <a:xfrm flipV="1">
              <a:off x="5911272" y="1440000"/>
              <a:ext cx="161928" cy="72008"/>
            </a:xfrm>
            <a:prstGeom prst="trapezoid">
              <a:avLst>
                <a:gd name="adj" fmla="val 84525"/>
              </a:avLst>
            </a:prstGeom>
            <a:solidFill>
              <a:srgbClr val="F78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2" name="台形 71"/>
            <p:cNvSpPr/>
            <p:nvPr/>
          </p:nvSpPr>
          <p:spPr>
            <a:xfrm>
              <a:off x="5909592" y="1484784"/>
              <a:ext cx="165600" cy="360040"/>
            </a:xfrm>
            <a:prstGeom prst="trapezoid">
              <a:avLst/>
            </a:prstGeom>
            <a:solidFill>
              <a:srgbClr val="F78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3" name="グループ化 92"/>
          <p:cNvGrpSpPr/>
          <p:nvPr/>
        </p:nvGrpSpPr>
        <p:grpSpPr>
          <a:xfrm>
            <a:off x="2411760" y="3645024"/>
            <a:ext cx="838996" cy="2088232"/>
            <a:chOff x="6516216" y="3429000"/>
            <a:chExt cx="838996" cy="2088232"/>
          </a:xfrm>
        </p:grpSpPr>
        <p:sp>
          <p:nvSpPr>
            <p:cNvPr id="76" name="角丸四角形 75"/>
            <p:cNvSpPr/>
            <p:nvPr/>
          </p:nvSpPr>
          <p:spPr>
            <a:xfrm rot="6300000">
              <a:off x="6201172" y="4244680"/>
              <a:ext cx="792088" cy="162000"/>
            </a:xfrm>
            <a:prstGeom prst="roundRect">
              <a:avLst>
                <a:gd name="adj" fmla="val 29361"/>
              </a:avLst>
            </a:prstGeom>
            <a:solidFill>
              <a:srgbClr val="F78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7" name="円/楕円 76"/>
            <p:cNvSpPr/>
            <p:nvPr/>
          </p:nvSpPr>
          <p:spPr>
            <a:xfrm>
              <a:off x="6713840" y="3429000"/>
              <a:ext cx="432048" cy="432048"/>
            </a:xfrm>
            <a:prstGeom prst="ellipse">
              <a:avLst/>
            </a:prstGeom>
            <a:solidFill>
              <a:srgbClr val="F78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8" name="角丸四角形 77"/>
            <p:cNvSpPr/>
            <p:nvPr/>
          </p:nvSpPr>
          <p:spPr>
            <a:xfrm>
              <a:off x="6615144" y="3933056"/>
              <a:ext cx="630000" cy="216024"/>
            </a:xfrm>
            <a:prstGeom prst="roundRect">
              <a:avLst>
                <a:gd name="adj" fmla="val 17666"/>
              </a:avLst>
            </a:prstGeom>
            <a:solidFill>
              <a:srgbClr val="F78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9" name="角丸四角形 78"/>
            <p:cNvSpPr/>
            <p:nvPr/>
          </p:nvSpPr>
          <p:spPr>
            <a:xfrm rot="4500000">
              <a:off x="6878168" y="4241080"/>
              <a:ext cx="792088" cy="162000"/>
            </a:xfrm>
            <a:prstGeom prst="roundRect">
              <a:avLst>
                <a:gd name="adj" fmla="val 38641"/>
              </a:avLst>
            </a:prstGeom>
            <a:solidFill>
              <a:srgbClr val="F78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0" name="角丸四角形 79"/>
            <p:cNvSpPr/>
            <p:nvPr/>
          </p:nvSpPr>
          <p:spPr>
            <a:xfrm rot="5400000">
              <a:off x="6587836" y="4959180"/>
              <a:ext cx="936104" cy="180000"/>
            </a:xfrm>
            <a:prstGeom prst="roundRect">
              <a:avLst>
                <a:gd name="adj" fmla="val 33751"/>
              </a:avLst>
            </a:prstGeom>
            <a:solidFill>
              <a:srgbClr val="F78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1" name="角丸四角形 80"/>
            <p:cNvSpPr/>
            <p:nvPr/>
          </p:nvSpPr>
          <p:spPr>
            <a:xfrm rot="5400000">
              <a:off x="6263780" y="4887172"/>
              <a:ext cx="1080120" cy="180000"/>
            </a:xfrm>
            <a:prstGeom prst="roundRect">
              <a:avLst>
                <a:gd name="adj" fmla="val 33751"/>
              </a:avLst>
            </a:prstGeom>
            <a:solidFill>
              <a:srgbClr val="F78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2" name="台形 81"/>
            <p:cNvSpPr/>
            <p:nvPr/>
          </p:nvSpPr>
          <p:spPr>
            <a:xfrm>
              <a:off x="6615144" y="4437112"/>
              <a:ext cx="648072" cy="360040"/>
            </a:xfrm>
            <a:prstGeom prst="trapezoid">
              <a:avLst>
                <a:gd name="adj" fmla="val 29287"/>
              </a:avLst>
            </a:prstGeom>
            <a:solidFill>
              <a:srgbClr val="F78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7" name="台形 86"/>
            <p:cNvSpPr/>
            <p:nvPr/>
          </p:nvSpPr>
          <p:spPr>
            <a:xfrm>
              <a:off x="6714000" y="4077072"/>
              <a:ext cx="450000" cy="360040"/>
            </a:xfrm>
            <a:prstGeom prst="trapezoid">
              <a:avLst>
                <a:gd name="adj" fmla="val 9005"/>
              </a:avLst>
            </a:prstGeom>
            <a:solidFill>
              <a:srgbClr val="F78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8" name="二等辺三角形 87"/>
            <p:cNvSpPr/>
            <p:nvPr/>
          </p:nvSpPr>
          <p:spPr>
            <a:xfrm rot="900000" flipV="1">
              <a:off x="6984000" y="3960000"/>
              <a:ext cx="144016" cy="216024"/>
            </a:xfrm>
            <a:prstGeom prst="triangle">
              <a:avLst>
                <a:gd name="adj" fmla="val 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9" name="二等辺三角形 88"/>
            <p:cNvSpPr/>
            <p:nvPr/>
          </p:nvSpPr>
          <p:spPr>
            <a:xfrm rot="20700000" flipV="1">
              <a:off x="6768000" y="3960000"/>
              <a:ext cx="144016" cy="216024"/>
            </a:xfrm>
            <a:prstGeom prst="triangle">
              <a:avLst>
                <a:gd name="adj" fmla="val 10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0" name="ひし形 89"/>
            <p:cNvSpPr/>
            <p:nvPr/>
          </p:nvSpPr>
          <p:spPr>
            <a:xfrm rot="20100321">
              <a:off x="6958800" y="4176000"/>
              <a:ext cx="72008" cy="216024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正方形/長方形 90"/>
            <p:cNvSpPr/>
            <p:nvPr/>
          </p:nvSpPr>
          <p:spPr>
            <a:xfrm>
              <a:off x="6894000" y="4149080"/>
              <a:ext cx="108000" cy="5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ひし形 91"/>
            <p:cNvSpPr/>
            <p:nvPr/>
          </p:nvSpPr>
          <p:spPr>
            <a:xfrm rot="1774901">
              <a:off x="6854400" y="4176000"/>
              <a:ext cx="72008" cy="216024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0" name="グループ化 109"/>
          <p:cNvGrpSpPr/>
          <p:nvPr/>
        </p:nvGrpSpPr>
        <p:grpSpPr>
          <a:xfrm>
            <a:off x="1331640" y="3645024"/>
            <a:ext cx="819008" cy="2088232"/>
            <a:chOff x="5436096" y="3420000"/>
            <a:chExt cx="819008" cy="2088232"/>
          </a:xfrm>
        </p:grpSpPr>
        <p:sp>
          <p:nvSpPr>
            <p:cNvPr id="95" name="円/楕円 94"/>
            <p:cNvSpPr/>
            <p:nvPr/>
          </p:nvSpPr>
          <p:spPr>
            <a:xfrm>
              <a:off x="5633720" y="3420000"/>
              <a:ext cx="432048" cy="43204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6" name="角丸四角形 95"/>
            <p:cNvSpPr/>
            <p:nvPr/>
          </p:nvSpPr>
          <p:spPr>
            <a:xfrm>
              <a:off x="5633720" y="3924056"/>
              <a:ext cx="432048" cy="86409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角丸四角形 96"/>
            <p:cNvSpPr/>
            <p:nvPr/>
          </p:nvSpPr>
          <p:spPr>
            <a:xfrm>
              <a:off x="5489704" y="3924056"/>
              <a:ext cx="720080" cy="216024"/>
            </a:xfrm>
            <a:prstGeom prst="roundRect">
              <a:avLst>
                <a:gd name="adj" fmla="val 17666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8" name="角丸四角形 97"/>
            <p:cNvSpPr/>
            <p:nvPr/>
          </p:nvSpPr>
          <p:spPr>
            <a:xfrm rot="5400000">
              <a:off x="5778060" y="4239100"/>
              <a:ext cx="792088" cy="162000"/>
            </a:xfrm>
            <a:prstGeom prst="roundRect">
              <a:avLst>
                <a:gd name="adj" fmla="val 34321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9" name="角丸四角形 98"/>
            <p:cNvSpPr/>
            <p:nvPr/>
          </p:nvSpPr>
          <p:spPr>
            <a:xfrm rot="5400000">
              <a:off x="5121052" y="4239100"/>
              <a:ext cx="792088" cy="162000"/>
            </a:xfrm>
            <a:prstGeom prst="roundRect">
              <a:avLst>
                <a:gd name="adj" fmla="val 30401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0" name="角丸四角形 99"/>
            <p:cNvSpPr/>
            <p:nvPr/>
          </p:nvSpPr>
          <p:spPr>
            <a:xfrm rot="5400000">
              <a:off x="5507716" y="4950180"/>
              <a:ext cx="936104" cy="180000"/>
            </a:xfrm>
            <a:prstGeom prst="roundRect">
              <a:avLst>
                <a:gd name="adj" fmla="val 33751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1" name="角丸四角形 100"/>
            <p:cNvSpPr/>
            <p:nvPr/>
          </p:nvSpPr>
          <p:spPr>
            <a:xfrm rot="5400000">
              <a:off x="5183660" y="4878172"/>
              <a:ext cx="1080120" cy="180000"/>
            </a:xfrm>
            <a:prstGeom prst="roundRect">
              <a:avLst>
                <a:gd name="adj" fmla="val 33751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5" name="正方形/長方形 104"/>
            <p:cNvSpPr/>
            <p:nvPr/>
          </p:nvSpPr>
          <p:spPr>
            <a:xfrm>
              <a:off x="5706000" y="3888000"/>
              <a:ext cx="288000" cy="72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正方形/長方形 105"/>
            <p:cNvSpPr/>
            <p:nvPr/>
          </p:nvSpPr>
          <p:spPr>
            <a:xfrm>
              <a:off x="5832000" y="3898800"/>
              <a:ext cx="28800" cy="68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円/楕円 106"/>
            <p:cNvSpPr/>
            <p:nvPr/>
          </p:nvSpPr>
          <p:spPr>
            <a:xfrm>
              <a:off x="5886000" y="4005064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円/楕円 107"/>
            <p:cNvSpPr/>
            <p:nvPr/>
          </p:nvSpPr>
          <p:spPr>
            <a:xfrm>
              <a:off x="5886000" y="4157464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円/楕円 108"/>
            <p:cNvSpPr/>
            <p:nvPr/>
          </p:nvSpPr>
          <p:spPr>
            <a:xfrm>
              <a:off x="5886000" y="4309864"/>
              <a:ext cx="36000" cy="3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8" name="グループ化 127"/>
          <p:cNvGrpSpPr/>
          <p:nvPr/>
        </p:nvGrpSpPr>
        <p:grpSpPr>
          <a:xfrm>
            <a:off x="5148064" y="3933056"/>
            <a:ext cx="997174" cy="1872209"/>
            <a:chOff x="5148064" y="3933056"/>
            <a:chExt cx="997174" cy="1872209"/>
          </a:xfrm>
        </p:grpSpPr>
        <p:sp>
          <p:nvSpPr>
            <p:cNvPr id="83" name="円/楕円 82"/>
            <p:cNvSpPr/>
            <p:nvPr/>
          </p:nvSpPr>
          <p:spPr>
            <a:xfrm>
              <a:off x="5364088" y="3933056"/>
              <a:ext cx="432048" cy="43204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4" name="角丸四角形 83"/>
            <p:cNvSpPr/>
            <p:nvPr/>
          </p:nvSpPr>
          <p:spPr>
            <a:xfrm rot="20801249">
              <a:off x="5629133" y="4365572"/>
              <a:ext cx="432048" cy="874038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2" name="角丸四角形 101"/>
            <p:cNvSpPr/>
            <p:nvPr/>
          </p:nvSpPr>
          <p:spPr>
            <a:xfrm rot="5400000">
              <a:off x="5695198" y="5355226"/>
              <a:ext cx="720079" cy="180000"/>
            </a:xfrm>
            <a:prstGeom prst="roundRect">
              <a:avLst>
                <a:gd name="adj" fmla="val 33751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3" name="角丸四角形 102"/>
            <p:cNvSpPr/>
            <p:nvPr/>
          </p:nvSpPr>
          <p:spPr>
            <a:xfrm rot="5400000">
              <a:off x="5357000" y="5283216"/>
              <a:ext cx="864096" cy="180000"/>
            </a:xfrm>
            <a:prstGeom prst="roundRect">
              <a:avLst>
                <a:gd name="adj" fmla="val 33751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4" name="角丸四角形 123"/>
            <p:cNvSpPr/>
            <p:nvPr/>
          </p:nvSpPr>
          <p:spPr>
            <a:xfrm rot="6644309">
              <a:off x="5374376" y="4531735"/>
              <a:ext cx="387416" cy="162000"/>
            </a:xfrm>
            <a:prstGeom prst="roundRect">
              <a:avLst>
                <a:gd name="adj" fmla="val 34321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  <p:sp>
          <p:nvSpPr>
            <p:cNvPr id="125" name="角丸四角形 124"/>
            <p:cNvSpPr/>
            <p:nvPr/>
          </p:nvSpPr>
          <p:spPr>
            <a:xfrm rot="18525755">
              <a:off x="5220956" y="4777981"/>
              <a:ext cx="404926" cy="162000"/>
            </a:xfrm>
            <a:prstGeom prst="roundRect">
              <a:avLst>
                <a:gd name="adj" fmla="val 34321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  <p:sp>
          <p:nvSpPr>
            <p:cNvPr id="126" name="アーチ 125"/>
            <p:cNvSpPr/>
            <p:nvPr/>
          </p:nvSpPr>
          <p:spPr>
            <a:xfrm>
              <a:off x="5148064" y="5013176"/>
              <a:ext cx="216024" cy="216024"/>
            </a:xfrm>
            <a:prstGeom prst="blockArc">
              <a:avLst>
                <a:gd name="adj1" fmla="val 10800000"/>
                <a:gd name="adj2" fmla="val 0"/>
                <a:gd name="adj3" fmla="val 32717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27" name="正方形/長方形 126"/>
            <p:cNvSpPr/>
            <p:nvPr/>
          </p:nvSpPr>
          <p:spPr>
            <a:xfrm>
              <a:off x="5292000" y="5101200"/>
              <a:ext cx="72000" cy="684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6" name="グループ化 145"/>
          <p:cNvGrpSpPr/>
          <p:nvPr/>
        </p:nvGrpSpPr>
        <p:grpSpPr>
          <a:xfrm>
            <a:off x="6444208" y="3933056"/>
            <a:ext cx="989441" cy="1872209"/>
            <a:chOff x="6444208" y="3933056"/>
            <a:chExt cx="989441" cy="1872209"/>
          </a:xfrm>
        </p:grpSpPr>
        <p:sp>
          <p:nvSpPr>
            <p:cNvPr id="120" name="台形 119"/>
            <p:cNvSpPr/>
            <p:nvPr/>
          </p:nvSpPr>
          <p:spPr>
            <a:xfrm rot="20793410">
              <a:off x="6720914" y="4364107"/>
              <a:ext cx="712735" cy="864096"/>
            </a:xfrm>
            <a:prstGeom prst="trapezoid">
              <a:avLst>
                <a:gd name="adj" fmla="val 26730"/>
              </a:avLst>
            </a:prstGeom>
            <a:solidFill>
              <a:srgbClr val="F78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0" name="円/楕円 129"/>
            <p:cNvSpPr/>
            <p:nvPr/>
          </p:nvSpPr>
          <p:spPr>
            <a:xfrm>
              <a:off x="6599162" y="3933056"/>
              <a:ext cx="432048" cy="432048"/>
            </a:xfrm>
            <a:prstGeom prst="ellipse">
              <a:avLst/>
            </a:prstGeom>
            <a:solidFill>
              <a:srgbClr val="F78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2" name="角丸四角形 131"/>
            <p:cNvSpPr/>
            <p:nvPr/>
          </p:nvSpPr>
          <p:spPr>
            <a:xfrm rot="5400000">
              <a:off x="6930272" y="5355226"/>
              <a:ext cx="720079" cy="180000"/>
            </a:xfrm>
            <a:prstGeom prst="roundRect">
              <a:avLst>
                <a:gd name="adj" fmla="val 33751"/>
              </a:avLst>
            </a:prstGeom>
            <a:solidFill>
              <a:srgbClr val="F78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3" name="角丸四角形 132"/>
            <p:cNvSpPr/>
            <p:nvPr/>
          </p:nvSpPr>
          <p:spPr>
            <a:xfrm rot="5400000">
              <a:off x="6592074" y="5283216"/>
              <a:ext cx="864096" cy="180000"/>
            </a:xfrm>
            <a:prstGeom prst="roundRect">
              <a:avLst>
                <a:gd name="adj" fmla="val 33751"/>
              </a:avLst>
            </a:prstGeom>
            <a:solidFill>
              <a:srgbClr val="F78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4" name="角丸四角形 133"/>
            <p:cNvSpPr/>
            <p:nvPr/>
          </p:nvSpPr>
          <p:spPr>
            <a:xfrm rot="6644309">
              <a:off x="6609450" y="4531735"/>
              <a:ext cx="387416" cy="162000"/>
            </a:xfrm>
            <a:prstGeom prst="roundRect">
              <a:avLst>
                <a:gd name="adj" fmla="val 34321"/>
              </a:avLst>
            </a:prstGeom>
            <a:solidFill>
              <a:srgbClr val="F78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  <p:sp>
          <p:nvSpPr>
            <p:cNvPr id="135" name="角丸四角形 134"/>
            <p:cNvSpPr/>
            <p:nvPr/>
          </p:nvSpPr>
          <p:spPr>
            <a:xfrm rot="18525755">
              <a:off x="6456030" y="4777981"/>
              <a:ext cx="404926" cy="162000"/>
            </a:xfrm>
            <a:prstGeom prst="roundRect">
              <a:avLst>
                <a:gd name="adj" fmla="val 34321"/>
              </a:avLst>
            </a:prstGeom>
            <a:solidFill>
              <a:srgbClr val="F78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  <p:sp>
          <p:nvSpPr>
            <p:cNvPr id="144" name="アーチ 143"/>
            <p:cNvSpPr/>
            <p:nvPr/>
          </p:nvSpPr>
          <p:spPr>
            <a:xfrm>
              <a:off x="6444208" y="5033240"/>
              <a:ext cx="216024" cy="216024"/>
            </a:xfrm>
            <a:prstGeom prst="blockArc">
              <a:avLst>
                <a:gd name="adj1" fmla="val 10800000"/>
                <a:gd name="adj2" fmla="val 0"/>
                <a:gd name="adj3" fmla="val 32717"/>
              </a:avLst>
            </a:prstGeom>
            <a:solidFill>
              <a:srgbClr val="F78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45" name="正方形/長方形 144"/>
            <p:cNvSpPr/>
            <p:nvPr/>
          </p:nvSpPr>
          <p:spPr>
            <a:xfrm>
              <a:off x="6588144" y="5121264"/>
              <a:ext cx="72000" cy="684000"/>
            </a:xfrm>
            <a:prstGeom prst="rect">
              <a:avLst/>
            </a:prstGeom>
            <a:solidFill>
              <a:srgbClr val="F78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1115616" y="908720"/>
            <a:ext cx="2448272" cy="1224136"/>
            <a:chOff x="4824000" y="4221088"/>
            <a:chExt cx="2448272" cy="1224136"/>
          </a:xfrm>
        </p:grpSpPr>
        <p:sp>
          <p:nvSpPr>
            <p:cNvPr id="5" name="角丸四角形 4"/>
            <p:cNvSpPr/>
            <p:nvPr/>
          </p:nvSpPr>
          <p:spPr>
            <a:xfrm>
              <a:off x="5436096" y="4221088"/>
              <a:ext cx="1800200" cy="936104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1 つの角を切り取った四角形 5"/>
            <p:cNvSpPr/>
            <p:nvPr/>
          </p:nvSpPr>
          <p:spPr>
            <a:xfrm flipH="1">
              <a:off x="4860032" y="4437112"/>
              <a:ext cx="576064" cy="720080"/>
            </a:xfrm>
            <a:prstGeom prst="snip1Rect">
              <a:avLst>
                <a:gd name="adj" fmla="val 50000"/>
              </a:avLst>
            </a:prstGeom>
            <a:solidFill>
              <a:srgbClr val="329D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1 つの角を切り取った四角形 6"/>
            <p:cNvSpPr/>
            <p:nvPr/>
          </p:nvSpPr>
          <p:spPr>
            <a:xfrm flipH="1">
              <a:off x="5004048" y="4536000"/>
              <a:ext cx="351568" cy="288032"/>
            </a:xfrm>
            <a:prstGeom prst="snip1Rect">
              <a:avLst>
                <a:gd name="adj" fmla="val 50000"/>
              </a:avLst>
            </a:prstGeom>
            <a:solidFill>
              <a:srgbClr val="9DDD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角丸四角形 7"/>
            <p:cNvSpPr/>
            <p:nvPr/>
          </p:nvSpPr>
          <p:spPr>
            <a:xfrm>
              <a:off x="4824000" y="5157192"/>
              <a:ext cx="2448272" cy="144016"/>
            </a:xfrm>
            <a:prstGeom prst="roundRect">
              <a:avLst/>
            </a:prstGeom>
            <a:solidFill>
              <a:srgbClr val="97D5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角丸四角形 8"/>
            <p:cNvSpPr/>
            <p:nvPr/>
          </p:nvSpPr>
          <p:spPr>
            <a:xfrm>
              <a:off x="5220072" y="5229200"/>
              <a:ext cx="1800200" cy="72008"/>
            </a:xfrm>
            <a:prstGeom prst="roundRect">
              <a:avLst/>
            </a:prstGeom>
            <a:solidFill>
              <a:srgbClr val="7490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0" name="グループ化 155"/>
            <p:cNvGrpSpPr/>
            <p:nvPr/>
          </p:nvGrpSpPr>
          <p:grpSpPr>
            <a:xfrm>
              <a:off x="5076056" y="5085184"/>
              <a:ext cx="360040" cy="360040"/>
              <a:chOff x="5076056" y="5085184"/>
              <a:chExt cx="360040" cy="360040"/>
            </a:xfrm>
          </p:grpSpPr>
          <p:sp>
            <p:nvSpPr>
              <p:cNvPr id="14" name="円/楕円 13"/>
              <p:cNvSpPr/>
              <p:nvPr/>
            </p:nvSpPr>
            <p:spPr>
              <a:xfrm>
                <a:off x="5076056" y="5085184"/>
                <a:ext cx="360040" cy="360040"/>
              </a:xfrm>
              <a:prstGeom prst="ellipse">
                <a:avLst/>
              </a:prstGeom>
              <a:solidFill>
                <a:srgbClr val="3846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円/楕円 14"/>
              <p:cNvSpPr/>
              <p:nvPr/>
            </p:nvSpPr>
            <p:spPr>
              <a:xfrm>
                <a:off x="5151600" y="5162400"/>
                <a:ext cx="207640" cy="207640"/>
              </a:xfrm>
              <a:prstGeom prst="ellipse">
                <a:avLst/>
              </a:prstGeom>
              <a:solidFill>
                <a:srgbClr val="B5C3C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1" name="グループ化 158"/>
            <p:cNvGrpSpPr/>
            <p:nvPr/>
          </p:nvGrpSpPr>
          <p:grpSpPr>
            <a:xfrm>
              <a:off x="6732240" y="5085184"/>
              <a:ext cx="360040" cy="360040"/>
              <a:chOff x="5076056" y="5085184"/>
              <a:chExt cx="360040" cy="360040"/>
            </a:xfrm>
          </p:grpSpPr>
          <p:sp>
            <p:nvSpPr>
              <p:cNvPr id="12" name="円/楕円 11"/>
              <p:cNvSpPr/>
              <p:nvPr/>
            </p:nvSpPr>
            <p:spPr>
              <a:xfrm>
                <a:off x="5076056" y="5085184"/>
                <a:ext cx="360040" cy="360040"/>
              </a:xfrm>
              <a:prstGeom prst="ellipse">
                <a:avLst/>
              </a:prstGeom>
              <a:solidFill>
                <a:srgbClr val="3846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円/楕円 12"/>
              <p:cNvSpPr/>
              <p:nvPr/>
            </p:nvSpPr>
            <p:spPr>
              <a:xfrm>
                <a:off x="5151600" y="5162400"/>
                <a:ext cx="207640" cy="207640"/>
              </a:xfrm>
              <a:prstGeom prst="ellipse">
                <a:avLst/>
              </a:prstGeom>
              <a:solidFill>
                <a:srgbClr val="B5C3C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61" name="グループ化 60"/>
          <p:cNvGrpSpPr/>
          <p:nvPr/>
        </p:nvGrpSpPr>
        <p:grpSpPr>
          <a:xfrm>
            <a:off x="1115616" y="2624400"/>
            <a:ext cx="2448272" cy="1020624"/>
            <a:chOff x="1115616" y="2624400"/>
            <a:chExt cx="2448272" cy="1020624"/>
          </a:xfrm>
        </p:grpSpPr>
        <p:sp>
          <p:nvSpPr>
            <p:cNvPr id="36" name="台形 35"/>
            <p:cNvSpPr/>
            <p:nvPr/>
          </p:nvSpPr>
          <p:spPr>
            <a:xfrm>
              <a:off x="1619672" y="2708920"/>
              <a:ext cx="1440160" cy="360040"/>
            </a:xfrm>
            <a:prstGeom prst="trapezoid">
              <a:avLst>
                <a:gd name="adj" fmla="val 58863"/>
              </a:avLst>
            </a:prstGeom>
            <a:solidFill>
              <a:srgbClr val="EBEB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台形 37"/>
            <p:cNvSpPr/>
            <p:nvPr/>
          </p:nvSpPr>
          <p:spPr>
            <a:xfrm>
              <a:off x="1115616" y="3068960"/>
              <a:ext cx="2376264" cy="360040"/>
            </a:xfrm>
            <a:prstGeom prst="trapezoid">
              <a:avLst>
                <a:gd name="adj" fmla="val 58863"/>
              </a:avLst>
            </a:prstGeom>
            <a:solidFill>
              <a:srgbClr val="EBEB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角丸四角形 38"/>
            <p:cNvSpPr/>
            <p:nvPr/>
          </p:nvSpPr>
          <p:spPr>
            <a:xfrm>
              <a:off x="1115616" y="3356992"/>
              <a:ext cx="2448272" cy="144016"/>
            </a:xfrm>
            <a:prstGeom prst="roundRect">
              <a:avLst/>
            </a:prstGeom>
            <a:solidFill>
              <a:srgbClr val="6C8B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角丸四角形 39"/>
            <p:cNvSpPr/>
            <p:nvPr/>
          </p:nvSpPr>
          <p:spPr>
            <a:xfrm>
              <a:off x="1511688" y="3429000"/>
              <a:ext cx="1800200" cy="72008"/>
            </a:xfrm>
            <a:prstGeom prst="roundRect">
              <a:avLst/>
            </a:prstGeom>
            <a:solidFill>
              <a:srgbClr val="EBEB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1" name="グループ化 155"/>
            <p:cNvGrpSpPr/>
            <p:nvPr/>
          </p:nvGrpSpPr>
          <p:grpSpPr>
            <a:xfrm>
              <a:off x="1367672" y="3284984"/>
              <a:ext cx="360040" cy="360040"/>
              <a:chOff x="5076056" y="5085184"/>
              <a:chExt cx="360040" cy="360040"/>
            </a:xfrm>
          </p:grpSpPr>
          <p:sp>
            <p:nvSpPr>
              <p:cNvPr id="42" name="円/楕円 41"/>
              <p:cNvSpPr/>
              <p:nvPr/>
            </p:nvSpPr>
            <p:spPr>
              <a:xfrm>
                <a:off x="5076056" y="5085184"/>
                <a:ext cx="360040" cy="360040"/>
              </a:xfrm>
              <a:prstGeom prst="ellipse">
                <a:avLst/>
              </a:prstGeom>
              <a:solidFill>
                <a:srgbClr val="3846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円/楕円 42"/>
              <p:cNvSpPr/>
              <p:nvPr/>
            </p:nvSpPr>
            <p:spPr>
              <a:xfrm>
                <a:off x="5151600" y="5162400"/>
                <a:ext cx="207640" cy="207640"/>
              </a:xfrm>
              <a:prstGeom prst="ellipse">
                <a:avLst/>
              </a:prstGeom>
              <a:solidFill>
                <a:srgbClr val="B5C3C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4" name="グループ化 158"/>
            <p:cNvGrpSpPr/>
            <p:nvPr/>
          </p:nvGrpSpPr>
          <p:grpSpPr>
            <a:xfrm>
              <a:off x="3023856" y="3284984"/>
              <a:ext cx="360040" cy="360040"/>
              <a:chOff x="5076056" y="5085184"/>
              <a:chExt cx="360040" cy="360040"/>
            </a:xfrm>
          </p:grpSpPr>
          <p:sp>
            <p:nvSpPr>
              <p:cNvPr id="45" name="円/楕円 44"/>
              <p:cNvSpPr/>
              <p:nvPr/>
            </p:nvSpPr>
            <p:spPr>
              <a:xfrm>
                <a:off x="5076056" y="5085184"/>
                <a:ext cx="360040" cy="360040"/>
              </a:xfrm>
              <a:prstGeom prst="ellipse">
                <a:avLst/>
              </a:prstGeom>
              <a:solidFill>
                <a:srgbClr val="3846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円/楕円 45"/>
              <p:cNvSpPr/>
              <p:nvPr/>
            </p:nvSpPr>
            <p:spPr>
              <a:xfrm>
                <a:off x="5151600" y="5162400"/>
                <a:ext cx="207640" cy="207640"/>
              </a:xfrm>
              <a:prstGeom prst="ellipse">
                <a:avLst/>
              </a:prstGeom>
              <a:solidFill>
                <a:srgbClr val="B5C3C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7" name="台形 46"/>
            <p:cNvSpPr/>
            <p:nvPr/>
          </p:nvSpPr>
          <p:spPr>
            <a:xfrm>
              <a:off x="1979712" y="2754000"/>
              <a:ext cx="936104" cy="288000"/>
            </a:xfrm>
            <a:prstGeom prst="trapezoid">
              <a:avLst>
                <a:gd name="adj" fmla="val 59802"/>
              </a:avLst>
            </a:prstGeom>
            <a:solidFill>
              <a:srgbClr val="9DDD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9" name="平行四辺形 48"/>
            <p:cNvSpPr/>
            <p:nvPr/>
          </p:nvSpPr>
          <p:spPr>
            <a:xfrm>
              <a:off x="1634400" y="2754000"/>
              <a:ext cx="360040" cy="288032"/>
            </a:xfrm>
            <a:prstGeom prst="parallelogram">
              <a:avLst>
                <a:gd name="adj" fmla="val 59723"/>
              </a:avLst>
            </a:prstGeom>
            <a:solidFill>
              <a:srgbClr val="9DDD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2411760" y="2708920"/>
              <a:ext cx="72008" cy="360040"/>
            </a:xfrm>
            <a:prstGeom prst="rect">
              <a:avLst/>
            </a:prstGeom>
            <a:solidFill>
              <a:srgbClr val="EBEB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台形 51"/>
            <p:cNvSpPr/>
            <p:nvPr/>
          </p:nvSpPr>
          <p:spPr>
            <a:xfrm>
              <a:off x="1206000" y="3212976"/>
              <a:ext cx="2203200" cy="72008"/>
            </a:xfrm>
            <a:prstGeom prst="trapezoid">
              <a:avLst>
                <a:gd name="adj" fmla="val 58863"/>
              </a:avLst>
            </a:prstGeom>
            <a:solidFill>
              <a:srgbClr val="F5AA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0" name="台形 59"/>
            <p:cNvSpPr/>
            <p:nvPr/>
          </p:nvSpPr>
          <p:spPr>
            <a:xfrm>
              <a:off x="2286000" y="2624400"/>
              <a:ext cx="216024" cy="72008"/>
            </a:xfrm>
            <a:prstGeom prst="trapezoid">
              <a:avLst>
                <a:gd name="adj" fmla="val 40079"/>
              </a:avLst>
            </a:prstGeom>
            <a:solidFill>
              <a:srgbClr val="B5C3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69" name="グループ化 368"/>
          <p:cNvGrpSpPr/>
          <p:nvPr/>
        </p:nvGrpSpPr>
        <p:grpSpPr>
          <a:xfrm>
            <a:off x="899592" y="4221088"/>
            <a:ext cx="3247599" cy="1080120"/>
            <a:chOff x="1400400" y="4077072"/>
            <a:chExt cx="4973844" cy="1654252"/>
          </a:xfrm>
        </p:grpSpPr>
        <p:sp>
          <p:nvSpPr>
            <p:cNvPr id="188" name="正方形/長方形 187"/>
            <p:cNvSpPr/>
            <p:nvPr/>
          </p:nvSpPr>
          <p:spPr>
            <a:xfrm>
              <a:off x="3779912" y="4365104"/>
              <a:ext cx="216024" cy="1080120"/>
            </a:xfrm>
            <a:prstGeom prst="rect">
              <a:avLst/>
            </a:prstGeom>
            <a:solidFill>
              <a:srgbClr val="B5C3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189" name="グループ化 188"/>
            <p:cNvGrpSpPr/>
            <p:nvPr/>
          </p:nvGrpSpPr>
          <p:grpSpPr>
            <a:xfrm>
              <a:off x="3923928" y="4077072"/>
              <a:ext cx="2450316" cy="1654252"/>
              <a:chOff x="1043606" y="4005057"/>
              <a:chExt cx="2666509" cy="1800206"/>
            </a:xfrm>
          </p:grpSpPr>
          <p:sp>
            <p:nvSpPr>
              <p:cNvPr id="190" name="角丸四角形 189"/>
              <p:cNvSpPr/>
              <p:nvPr/>
            </p:nvSpPr>
            <p:spPr>
              <a:xfrm>
                <a:off x="1331638" y="4005057"/>
                <a:ext cx="597625" cy="351655"/>
              </a:xfrm>
              <a:prstGeom prst="roundRect">
                <a:avLst>
                  <a:gd name="adj" fmla="val 17683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91" name="角丸四角形 190"/>
              <p:cNvSpPr/>
              <p:nvPr/>
            </p:nvSpPr>
            <p:spPr>
              <a:xfrm>
                <a:off x="2771796" y="4005058"/>
                <a:ext cx="597625" cy="351655"/>
              </a:xfrm>
              <a:prstGeom prst="roundRect">
                <a:avLst>
                  <a:gd name="adj" fmla="val 129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92" name="角丸四角形 191"/>
              <p:cNvSpPr/>
              <p:nvPr/>
            </p:nvSpPr>
            <p:spPr>
              <a:xfrm>
                <a:off x="1046118" y="4149076"/>
                <a:ext cx="2663997" cy="914400"/>
              </a:xfrm>
              <a:prstGeom prst="roundRect">
                <a:avLst>
                  <a:gd name="adj" fmla="val 6667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93" name="角丸四角形 192"/>
              <p:cNvSpPr/>
              <p:nvPr/>
            </p:nvSpPr>
            <p:spPr>
              <a:xfrm>
                <a:off x="1043606" y="4293092"/>
                <a:ext cx="2663997" cy="1224134"/>
              </a:xfrm>
              <a:prstGeom prst="roundRect">
                <a:avLst>
                  <a:gd name="adj" fmla="val 0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4" name="角丸四角形 193"/>
              <p:cNvSpPr/>
              <p:nvPr/>
            </p:nvSpPr>
            <p:spPr>
              <a:xfrm>
                <a:off x="1043606" y="4293094"/>
                <a:ext cx="2663997" cy="36000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5" name="角丸四角形 194"/>
              <p:cNvSpPr/>
              <p:nvPr/>
            </p:nvSpPr>
            <p:spPr>
              <a:xfrm>
                <a:off x="1043606" y="4329102"/>
                <a:ext cx="2663997" cy="108000"/>
              </a:xfrm>
              <a:prstGeom prst="roundRect">
                <a:avLst>
                  <a:gd name="adj" fmla="val 0"/>
                </a:avLst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6" name="角丸四角形 195"/>
              <p:cNvSpPr/>
              <p:nvPr/>
            </p:nvSpPr>
            <p:spPr>
              <a:xfrm>
                <a:off x="1043606" y="5085182"/>
                <a:ext cx="2663997" cy="251999"/>
              </a:xfrm>
              <a:prstGeom prst="roundRect">
                <a:avLst>
                  <a:gd name="adj" fmla="val 0"/>
                </a:avLst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7" name="角丸四角形 196"/>
              <p:cNvSpPr/>
              <p:nvPr/>
            </p:nvSpPr>
            <p:spPr>
              <a:xfrm>
                <a:off x="1097998" y="4581126"/>
                <a:ext cx="180000" cy="396000"/>
              </a:xfrm>
              <a:prstGeom prst="roundRect">
                <a:avLst>
                  <a:gd name="adj" fmla="val 7762"/>
                </a:avLst>
              </a:prstGeom>
              <a:solidFill>
                <a:srgbClr val="9DDDF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98" name="角丸四角形 197"/>
              <p:cNvSpPr/>
              <p:nvPr/>
            </p:nvSpPr>
            <p:spPr>
              <a:xfrm>
                <a:off x="2051717" y="4581126"/>
                <a:ext cx="287999" cy="396000"/>
              </a:xfrm>
              <a:prstGeom prst="roundRect">
                <a:avLst>
                  <a:gd name="adj" fmla="val 7762"/>
                </a:avLst>
              </a:prstGeom>
              <a:solidFill>
                <a:srgbClr val="9DDDF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199" name="グループ化 87"/>
              <p:cNvGrpSpPr/>
              <p:nvPr/>
            </p:nvGrpSpPr>
            <p:grpSpPr>
              <a:xfrm>
                <a:off x="1331638" y="4509118"/>
                <a:ext cx="597625" cy="1080119"/>
                <a:chOff x="1331640" y="4509120"/>
                <a:chExt cx="597625" cy="1080120"/>
              </a:xfrm>
            </p:grpSpPr>
            <p:sp>
              <p:nvSpPr>
                <p:cNvPr id="232" name="角丸四角形 231"/>
                <p:cNvSpPr/>
                <p:nvPr/>
              </p:nvSpPr>
              <p:spPr>
                <a:xfrm>
                  <a:off x="1331640" y="4509120"/>
                  <a:ext cx="597625" cy="1080120"/>
                </a:xfrm>
                <a:prstGeom prst="roundRect">
                  <a:avLst>
                    <a:gd name="adj" fmla="val 3339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33" name="角丸四角形 232"/>
                <p:cNvSpPr/>
                <p:nvPr/>
              </p:nvSpPr>
              <p:spPr>
                <a:xfrm>
                  <a:off x="1403648" y="4608000"/>
                  <a:ext cx="162000" cy="351656"/>
                </a:xfrm>
                <a:prstGeom prst="roundRect">
                  <a:avLst>
                    <a:gd name="adj" fmla="val 7762"/>
                  </a:avLst>
                </a:prstGeom>
                <a:solidFill>
                  <a:srgbClr val="9DDDF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34" name="角丸四角形 233"/>
                <p:cNvSpPr/>
                <p:nvPr/>
              </p:nvSpPr>
              <p:spPr>
                <a:xfrm>
                  <a:off x="1691680" y="4608000"/>
                  <a:ext cx="162000" cy="351656"/>
                </a:xfrm>
                <a:prstGeom prst="roundRect">
                  <a:avLst>
                    <a:gd name="adj" fmla="val 7762"/>
                  </a:avLst>
                </a:prstGeom>
                <a:solidFill>
                  <a:srgbClr val="9DDDF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35" name="角丸四角形 234"/>
                <p:cNvSpPr/>
                <p:nvPr/>
              </p:nvSpPr>
              <p:spPr>
                <a:xfrm>
                  <a:off x="1346400" y="5085184"/>
                  <a:ext cx="572400" cy="2520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6" name="正方形/長方形 235"/>
                <p:cNvSpPr/>
                <p:nvPr/>
              </p:nvSpPr>
              <p:spPr>
                <a:xfrm>
                  <a:off x="1619672" y="4509120"/>
                  <a:ext cx="25200" cy="10800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00" name="グループ化 88"/>
              <p:cNvGrpSpPr/>
              <p:nvPr/>
            </p:nvGrpSpPr>
            <p:grpSpPr>
              <a:xfrm>
                <a:off x="2771795" y="4509119"/>
                <a:ext cx="597625" cy="1080119"/>
                <a:chOff x="1331640" y="4509120"/>
                <a:chExt cx="597625" cy="1080120"/>
              </a:xfrm>
            </p:grpSpPr>
            <p:sp>
              <p:nvSpPr>
                <p:cNvPr id="227" name="角丸四角形 226"/>
                <p:cNvSpPr/>
                <p:nvPr/>
              </p:nvSpPr>
              <p:spPr>
                <a:xfrm>
                  <a:off x="1331640" y="4509120"/>
                  <a:ext cx="597625" cy="1080120"/>
                </a:xfrm>
                <a:prstGeom prst="roundRect">
                  <a:avLst>
                    <a:gd name="adj" fmla="val 3339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28" name="角丸四角形 227"/>
                <p:cNvSpPr/>
                <p:nvPr/>
              </p:nvSpPr>
              <p:spPr>
                <a:xfrm>
                  <a:off x="1403648" y="4608000"/>
                  <a:ext cx="162000" cy="351656"/>
                </a:xfrm>
                <a:prstGeom prst="roundRect">
                  <a:avLst>
                    <a:gd name="adj" fmla="val 7762"/>
                  </a:avLst>
                </a:prstGeom>
                <a:solidFill>
                  <a:srgbClr val="9DDDF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29" name="角丸四角形 228"/>
                <p:cNvSpPr/>
                <p:nvPr/>
              </p:nvSpPr>
              <p:spPr>
                <a:xfrm>
                  <a:off x="1691680" y="4608000"/>
                  <a:ext cx="162000" cy="351656"/>
                </a:xfrm>
                <a:prstGeom prst="roundRect">
                  <a:avLst>
                    <a:gd name="adj" fmla="val 7762"/>
                  </a:avLst>
                </a:prstGeom>
                <a:solidFill>
                  <a:srgbClr val="9DDDF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30" name="角丸四角形 229"/>
                <p:cNvSpPr/>
                <p:nvPr/>
              </p:nvSpPr>
              <p:spPr>
                <a:xfrm>
                  <a:off x="1346400" y="5085184"/>
                  <a:ext cx="572400" cy="2520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1" name="正方形/長方形 230"/>
                <p:cNvSpPr/>
                <p:nvPr/>
              </p:nvSpPr>
              <p:spPr>
                <a:xfrm>
                  <a:off x="1619672" y="4509120"/>
                  <a:ext cx="25200" cy="10800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01" name="角丸四角形 200"/>
              <p:cNvSpPr/>
              <p:nvPr/>
            </p:nvSpPr>
            <p:spPr>
              <a:xfrm>
                <a:off x="3455891" y="4581127"/>
                <a:ext cx="180000" cy="396000"/>
              </a:xfrm>
              <a:prstGeom prst="roundRect">
                <a:avLst>
                  <a:gd name="adj" fmla="val 7762"/>
                </a:avLst>
              </a:prstGeom>
              <a:solidFill>
                <a:srgbClr val="9DDDF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02" name="角丸四角形 201"/>
              <p:cNvSpPr/>
              <p:nvPr/>
            </p:nvSpPr>
            <p:spPr>
              <a:xfrm>
                <a:off x="1043606" y="5481254"/>
                <a:ext cx="2663997" cy="144000"/>
              </a:xfrm>
              <a:prstGeom prst="roundRect">
                <a:avLst>
                  <a:gd name="adj" fmla="val 0"/>
                </a:avLst>
              </a:prstGeom>
              <a:solidFill>
                <a:srgbClr val="3846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03" name="グループ化 121"/>
              <p:cNvGrpSpPr/>
              <p:nvPr/>
            </p:nvGrpSpPr>
            <p:grpSpPr>
              <a:xfrm>
                <a:off x="1115614" y="5517230"/>
                <a:ext cx="720079" cy="288032"/>
                <a:chOff x="1115616" y="5517232"/>
                <a:chExt cx="720080" cy="288032"/>
              </a:xfrm>
            </p:grpSpPr>
            <p:sp>
              <p:nvSpPr>
                <p:cNvPr id="219" name="正方形/長方形 218"/>
                <p:cNvSpPr/>
                <p:nvPr/>
              </p:nvSpPr>
              <p:spPr>
                <a:xfrm>
                  <a:off x="1188000" y="5616000"/>
                  <a:ext cx="576064" cy="72008"/>
                </a:xfrm>
                <a:prstGeom prst="rect">
                  <a:avLst/>
                </a:prstGeom>
                <a:solidFill>
                  <a:srgbClr val="38464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220" name="グループ化 100"/>
                <p:cNvGrpSpPr/>
                <p:nvPr/>
              </p:nvGrpSpPr>
              <p:grpSpPr>
                <a:xfrm>
                  <a:off x="1115616" y="5517232"/>
                  <a:ext cx="288032" cy="288032"/>
                  <a:chOff x="1187624" y="5517232"/>
                  <a:chExt cx="216024" cy="216024"/>
                </a:xfrm>
              </p:grpSpPr>
              <p:sp>
                <p:nvSpPr>
                  <p:cNvPr id="225" name="円/楕円 224"/>
                  <p:cNvSpPr/>
                  <p:nvPr/>
                </p:nvSpPr>
                <p:spPr>
                  <a:xfrm>
                    <a:off x="1187624" y="5517232"/>
                    <a:ext cx="216024" cy="216024"/>
                  </a:xfrm>
                  <a:prstGeom prst="ellipse">
                    <a:avLst/>
                  </a:prstGeom>
                  <a:solidFill>
                    <a:srgbClr val="38464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26" name="円/楕円 225"/>
                  <p:cNvSpPr/>
                  <p:nvPr/>
                </p:nvSpPr>
                <p:spPr>
                  <a:xfrm>
                    <a:off x="1217612" y="5550808"/>
                    <a:ext cx="155662" cy="155662"/>
                  </a:xfrm>
                  <a:prstGeom prst="ellipse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221" name="グループ化 101"/>
                <p:cNvGrpSpPr/>
                <p:nvPr/>
              </p:nvGrpSpPr>
              <p:grpSpPr>
                <a:xfrm>
                  <a:off x="1547664" y="5517232"/>
                  <a:ext cx="288032" cy="288032"/>
                  <a:chOff x="1187624" y="5517232"/>
                  <a:chExt cx="216024" cy="216024"/>
                </a:xfrm>
              </p:grpSpPr>
              <p:sp>
                <p:nvSpPr>
                  <p:cNvPr id="223" name="円/楕円 222"/>
                  <p:cNvSpPr/>
                  <p:nvPr/>
                </p:nvSpPr>
                <p:spPr>
                  <a:xfrm>
                    <a:off x="1187624" y="5517232"/>
                    <a:ext cx="216024" cy="216024"/>
                  </a:xfrm>
                  <a:prstGeom prst="ellipse">
                    <a:avLst/>
                  </a:prstGeom>
                  <a:solidFill>
                    <a:srgbClr val="38464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24" name="円/楕円 223"/>
                  <p:cNvSpPr/>
                  <p:nvPr/>
                </p:nvSpPr>
                <p:spPr>
                  <a:xfrm>
                    <a:off x="1217612" y="5550808"/>
                    <a:ext cx="155662" cy="155662"/>
                  </a:xfrm>
                  <a:prstGeom prst="ellipse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222" name="台形 221"/>
                <p:cNvSpPr/>
                <p:nvPr/>
              </p:nvSpPr>
              <p:spPr>
                <a:xfrm flipV="1">
                  <a:off x="1187624" y="5517232"/>
                  <a:ext cx="576064" cy="144016"/>
                </a:xfrm>
                <a:prstGeom prst="trapezoid">
                  <a:avLst/>
                </a:prstGeom>
                <a:solidFill>
                  <a:srgbClr val="38464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grpSp>
            <p:nvGrpSpPr>
              <p:cNvPr id="204" name="グループ化 122"/>
              <p:cNvGrpSpPr/>
              <p:nvPr/>
            </p:nvGrpSpPr>
            <p:grpSpPr>
              <a:xfrm>
                <a:off x="2843803" y="5517231"/>
                <a:ext cx="720079" cy="288032"/>
                <a:chOff x="1115616" y="5517232"/>
                <a:chExt cx="720080" cy="288032"/>
              </a:xfrm>
            </p:grpSpPr>
            <p:sp>
              <p:nvSpPr>
                <p:cNvPr id="211" name="正方形/長方形 210"/>
                <p:cNvSpPr/>
                <p:nvPr/>
              </p:nvSpPr>
              <p:spPr>
                <a:xfrm>
                  <a:off x="1188000" y="5616000"/>
                  <a:ext cx="576064" cy="72008"/>
                </a:xfrm>
                <a:prstGeom prst="rect">
                  <a:avLst/>
                </a:prstGeom>
                <a:solidFill>
                  <a:srgbClr val="38464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212" name="グループ化 100"/>
                <p:cNvGrpSpPr/>
                <p:nvPr/>
              </p:nvGrpSpPr>
              <p:grpSpPr>
                <a:xfrm>
                  <a:off x="1115616" y="5517232"/>
                  <a:ext cx="288032" cy="288032"/>
                  <a:chOff x="1187624" y="5517232"/>
                  <a:chExt cx="216024" cy="216024"/>
                </a:xfrm>
              </p:grpSpPr>
              <p:sp>
                <p:nvSpPr>
                  <p:cNvPr id="217" name="円/楕円 216"/>
                  <p:cNvSpPr/>
                  <p:nvPr/>
                </p:nvSpPr>
                <p:spPr>
                  <a:xfrm>
                    <a:off x="1187624" y="5517232"/>
                    <a:ext cx="216024" cy="216024"/>
                  </a:xfrm>
                  <a:prstGeom prst="ellipse">
                    <a:avLst/>
                  </a:prstGeom>
                  <a:solidFill>
                    <a:srgbClr val="38464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18" name="円/楕円 217"/>
                  <p:cNvSpPr/>
                  <p:nvPr/>
                </p:nvSpPr>
                <p:spPr>
                  <a:xfrm>
                    <a:off x="1217612" y="5550808"/>
                    <a:ext cx="155662" cy="155662"/>
                  </a:xfrm>
                  <a:prstGeom prst="ellipse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213" name="グループ化 101"/>
                <p:cNvGrpSpPr/>
                <p:nvPr/>
              </p:nvGrpSpPr>
              <p:grpSpPr>
                <a:xfrm>
                  <a:off x="1547664" y="5517232"/>
                  <a:ext cx="288032" cy="288032"/>
                  <a:chOff x="1187624" y="5517232"/>
                  <a:chExt cx="216024" cy="216024"/>
                </a:xfrm>
              </p:grpSpPr>
              <p:sp>
                <p:nvSpPr>
                  <p:cNvPr id="215" name="円/楕円 214"/>
                  <p:cNvSpPr/>
                  <p:nvPr/>
                </p:nvSpPr>
                <p:spPr>
                  <a:xfrm>
                    <a:off x="1187624" y="5517232"/>
                    <a:ext cx="216024" cy="216024"/>
                  </a:xfrm>
                  <a:prstGeom prst="ellipse">
                    <a:avLst/>
                  </a:prstGeom>
                  <a:solidFill>
                    <a:srgbClr val="38464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16" name="円/楕円 215"/>
                  <p:cNvSpPr/>
                  <p:nvPr/>
                </p:nvSpPr>
                <p:spPr>
                  <a:xfrm>
                    <a:off x="1217612" y="5550808"/>
                    <a:ext cx="155662" cy="155662"/>
                  </a:xfrm>
                  <a:prstGeom prst="ellipse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214" name="台形 213"/>
                <p:cNvSpPr/>
                <p:nvPr/>
              </p:nvSpPr>
              <p:spPr>
                <a:xfrm flipV="1">
                  <a:off x="1187624" y="5517232"/>
                  <a:ext cx="576064" cy="144016"/>
                </a:xfrm>
                <a:prstGeom prst="trapezoid">
                  <a:avLst/>
                </a:prstGeom>
                <a:solidFill>
                  <a:srgbClr val="38464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grpSp>
            <p:nvGrpSpPr>
              <p:cNvPr id="205" name="グループ化 135"/>
              <p:cNvGrpSpPr/>
              <p:nvPr/>
            </p:nvGrpSpPr>
            <p:grpSpPr>
              <a:xfrm>
                <a:off x="1979708" y="5517233"/>
                <a:ext cx="756023" cy="198001"/>
                <a:chOff x="1979712" y="5517232"/>
                <a:chExt cx="756024" cy="198000"/>
              </a:xfrm>
            </p:grpSpPr>
            <p:sp>
              <p:nvSpPr>
                <p:cNvPr id="207" name="正方形/長方形 206"/>
                <p:cNvSpPr/>
                <p:nvPr/>
              </p:nvSpPr>
              <p:spPr>
                <a:xfrm>
                  <a:off x="2195736" y="5517232"/>
                  <a:ext cx="540000" cy="198000"/>
                </a:xfrm>
                <a:prstGeom prst="rect">
                  <a:avLst/>
                </a:prstGeom>
                <a:solidFill>
                  <a:srgbClr val="38464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08" name="正方形/長方形 207"/>
                <p:cNvSpPr/>
                <p:nvPr/>
              </p:nvSpPr>
              <p:spPr>
                <a:xfrm>
                  <a:off x="1979712" y="5589240"/>
                  <a:ext cx="144016" cy="72008"/>
                </a:xfrm>
                <a:prstGeom prst="rect">
                  <a:avLst/>
                </a:prstGeom>
                <a:solidFill>
                  <a:srgbClr val="38464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9" name="正方形/長方形 208"/>
                <p:cNvSpPr/>
                <p:nvPr/>
              </p:nvSpPr>
              <p:spPr>
                <a:xfrm>
                  <a:off x="2232000" y="5544000"/>
                  <a:ext cx="216024" cy="144016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0" name="正方形/長方形 209"/>
                <p:cNvSpPr/>
                <p:nvPr/>
              </p:nvSpPr>
              <p:spPr>
                <a:xfrm>
                  <a:off x="2484000" y="5544000"/>
                  <a:ext cx="216024" cy="144016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06" name="角丸四角形 205"/>
              <p:cNvSpPr/>
              <p:nvPr/>
            </p:nvSpPr>
            <p:spPr>
              <a:xfrm>
                <a:off x="2376000" y="4581128"/>
                <a:ext cx="287999" cy="396000"/>
              </a:xfrm>
              <a:prstGeom prst="roundRect">
                <a:avLst>
                  <a:gd name="adj" fmla="val 7762"/>
                </a:avLst>
              </a:prstGeom>
              <a:solidFill>
                <a:srgbClr val="9DDDF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368" name="グループ化 367"/>
            <p:cNvGrpSpPr/>
            <p:nvPr/>
          </p:nvGrpSpPr>
          <p:grpSpPr>
            <a:xfrm>
              <a:off x="1400400" y="4077072"/>
              <a:ext cx="2451256" cy="1654252"/>
              <a:chOff x="1400400" y="4077072"/>
              <a:chExt cx="2451256" cy="1654252"/>
            </a:xfrm>
          </p:grpSpPr>
          <p:sp>
            <p:nvSpPr>
              <p:cNvPr id="238" name="角丸四角形 237"/>
              <p:cNvSpPr/>
              <p:nvPr/>
            </p:nvSpPr>
            <p:spPr>
              <a:xfrm>
                <a:off x="1668327" y="4077072"/>
                <a:ext cx="549171" cy="323144"/>
              </a:xfrm>
              <a:prstGeom prst="roundRect">
                <a:avLst>
                  <a:gd name="adj" fmla="val 17683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39" name="角丸四角形 238"/>
              <p:cNvSpPr/>
              <p:nvPr/>
            </p:nvSpPr>
            <p:spPr>
              <a:xfrm>
                <a:off x="2991721" y="4077073"/>
                <a:ext cx="549171" cy="323144"/>
              </a:xfrm>
              <a:prstGeom prst="roundRect">
                <a:avLst>
                  <a:gd name="adj" fmla="val 129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40" name="角丸四角形 239"/>
              <p:cNvSpPr/>
              <p:nvPr/>
            </p:nvSpPr>
            <p:spPr>
              <a:xfrm>
                <a:off x="1400400" y="4209414"/>
                <a:ext cx="2448008" cy="840263"/>
              </a:xfrm>
              <a:prstGeom prst="roundRect">
                <a:avLst>
                  <a:gd name="adj" fmla="val 6667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87" name="角丸四角形 286"/>
              <p:cNvSpPr/>
              <p:nvPr/>
            </p:nvSpPr>
            <p:spPr>
              <a:xfrm>
                <a:off x="1403648" y="4341754"/>
                <a:ext cx="2448008" cy="1124886"/>
              </a:xfrm>
              <a:prstGeom prst="roundRect">
                <a:avLst>
                  <a:gd name="adj" fmla="val 0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8" name="角丸四角形 287"/>
              <p:cNvSpPr/>
              <p:nvPr/>
            </p:nvSpPr>
            <p:spPr>
              <a:xfrm>
                <a:off x="1403648" y="4341756"/>
                <a:ext cx="2448008" cy="33081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8" name="角丸四角形 327"/>
              <p:cNvSpPr/>
              <p:nvPr/>
            </p:nvSpPr>
            <p:spPr>
              <a:xfrm>
                <a:off x="1403648" y="4374845"/>
                <a:ext cx="2448008" cy="99244"/>
              </a:xfrm>
              <a:prstGeom prst="roundRect">
                <a:avLst>
                  <a:gd name="adj" fmla="val 0"/>
                </a:avLst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9" name="角丸四角形 328"/>
              <p:cNvSpPr/>
              <p:nvPr/>
            </p:nvSpPr>
            <p:spPr>
              <a:xfrm>
                <a:off x="1403648" y="5069624"/>
                <a:ext cx="2448008" cy="231568"/>
              </a:xfrm>
              <a:prstGeom prst="roundRect">
                <a:avLst>
                  <a:gd name="adj" fmla="val 0"/>
                </a:avLst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1" name="角丸四角形 330"/>
              <p:cNvSpPr/>
              <p:nvPr/>
            </p:nvSpPr>
            <p:spPr>
              <a:xfrm>
                <a:off x="1619673" y="4540267"/>
                <a:ext cx="216023" cy="992547"/>
              </a:xfrm>
              <a:prstGeom prst="roundRect">
                <a:avLst>
                  <a:gd name="adj" fmla="val 3339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32" name="角丸四角形 331"/>
              <p:cNvSpPr/>
              <p:nvPr/>
            </p:nvSpPr>
            <p:spPr>
              <a:xfrm>
                <a:off x="1685843" y="4631130"/>
                <a:ext cx="77846" cy="323145"/>
              </a:xfrm>
              <a:prstGeom prst="roundRect">
                <a:avLst>
                  <a:gd name="adj" fmla="val 7762"/>
                </a:avLst>
              </a:prstGeom>
              <a:solidFill>
                <a:srgbClr val="9DDDF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333" name="グループ化 88"/>
              <p:cNvGrpSpPr/>
              <p:nvPr/>
            </p:nvGrpSpPr>
            <p:grpSpPr>
              <a:xfrm>
                <a:off x="2991720" y="4540268"/>
                <a:ext cx="549171" cy="992547"/>
                <a:chOff x="1331640" y="4509120"/>
                <a:chExt cx="597625" cy="1080120"/>
              </a:xfrm>
            </p:grpSpPr>
            <p:sp>
              <p:nvSpPr>
                <p:cNvPr id="334" name="角丸四角形 333"/>
                <p:cNvSpPr/>
                <p:nvPr/>
              </p:nvSpPr>
              <p:spPr>
                <a:xfrm>
                  <a:off x="1331640" y="4509120"/>
                  <a:ext cx="597625" cy="1080120"/>
                </a:xfrm>
                <a:prstGeom prst="roundRect">
                  <a:avLst>
                    <a:gd name="adj" fmla="val 3339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335" name="角丸四角形 334"/>
                <p:cNvSpPr/>
                <p:nvPr/>
              </p:nvSpPr>
              <p:spPr>
                <a:xfrm>
                  <a:off x="1403648" y="4608000"/>
                  <a:ext cx="162000" cy="351656"/>
                </a:xfrm>
                <a:prstGeom prst="roundRect">
                  <a:avLst>
                    <a:gd name="adj" fmla="val 7762"/>
                  </a:avLst>
                </a:prstGeom>
                <a:solidFill>
                  <a:srgbClr val="9DDDF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336" name="角丸四角形 335"/>
                <p:cNvSpPr/>
                <p:nvPr/>
              </p:nvSpPr>
              <p:spPr>
                <a:xfrm>
                  <a:off x="1691680" y="4608000"/>
                  <a:ext cx="162000" cy="351656"/>
                </a:xfrm>
                <a:prstGeom prst="roundRect">
                  <a:avLst>
                    <a:gd name="adj" fmla="val 7762"/>
                  </a:avLst>
                </a:prstGeom>
                <a:solidFill>
                  <a:srgbClr val="9DDDF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337" name="角丸四角形 336"/>
                <p:cNvSpPr/>
                <p:nvPr/>
              </p:nvSpPr>
              <p:spPr>
                <a:xfrm>
                  <a:off x="1346400" y="5085184"/>
                  <a:ext cx="572400" cy="2520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8" name="正方形/長方形 337"/>
                <p:cNvSpPr/>
                <p:nvPr/>
              </p:nvSpPr>
              <p:spPr>
                <a:xfrm>
                  <a:off x="1619672" y="4509120"/>
                  <a:ext cx="25200" cy="10800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39" name="角丸四角形 338"/>
              <p:cNvSpPr/>
              <p:nvPr/>
            </p:nvSpPr>
            <p:spPr>
              <a:xfrm>
                <a:off x="3620352" y="4606436"/>
                <a:ext cx="165406" cy="363894"/>
              </a:xfrm>
              <a:prstGeom prst="roundRect">
                <a:avLst>
                  <a:gd name="adj" fmla="val 7762"/>
                </a:avLst>
              </a:prstGeom>
              <a:solidFill>
                <a:srgbClr val="9DDDF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40" name="角丸四角形 339"/>
              <p:cNvSpPr/>
              <p:nvPr/>
            </p:nvSpPr>
            <p:spPr>
              <a:xfrm>
                <a:off x="1403648" y="5433584"/>
                <a:ext cx="2448008" cy="155656"/>
              </a:xfrm>
              <a:prstGeom prst="roundRect">
                <a:avLst>
                  <a:gd name="adj" fmla="val 0"/>
                </a:avLst>
              </a:prstGeom>
              <a:solidFill>
                <a:srgbClr val="3846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341" name="グループ化 121"/>
              <p:cNvGrpSpPr/>
              <p:nvPr/>
            </p:nvGrpSpPr>
            <p:grpSpPr>
              <a:xfrm>
                <a:off x="1469818" y="5466644"/>
                <a:ext cx="661697" cy="264679"/>
                <a:chOff x="1115616" y="5517232"/>
                <a:chExt cx="720080" cy="288032"/>
              </a:xfrm>
            </p:grpSpPr>
            <p:sp>
              <p:nvSpPr>
                <p:cNvPr id="342" name="正方形/長方形 341"/>
                <p:cNvSpPr/>
                <p:nvPr/>
              </p:nvSpPr>
              <p:spPr>
                <a:xfrm>
                  <a:off x="1188000" y="5616000"/>
                  <a:ext cx="576064" cy="72008"/>
                </a:xfrm>
                <a:prstGeom prst="rect">
                  <a:avLst/>
                </a:prstGeom>
                <a:solidFill>
                  <a:srgbClr val="38464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343" name="グループ化 100"/>
                <p:cNvGrpSpPr/>
                <p:nvPr/>
              </p:nvGrpSpPr>
              <p:grpSpPr>
                <a:xfrm>
                  <a:off x="1115616" y="5517232"/>
                  <a:ext cx="288032" cy="288032"/>
                  <a:chOff x="1187624" y="5517232"/>
                  <a:chExt cx="216024" cy="216024"/>
                </a:xfrm>
              </p:grpSpPr>
              <p:sp>
                <p:nvSpPr>
                  <p:cNvPr id="348" name="円/楕円 347"/>
                  <p:cNvSpPr/>
                  <p:nvPr/>
                </p:nvSpPr>
                <p:spPr>
                  <a:xfrm>
                    <a:off x="1187624" y="5517232"/>
                    <a:ext cx="216024" cy="216024"/>
                  </a:xfrm>
                  <a:prstGeom prst="ellipse">
                    <a:avLst/>
                  </a:prstGeom>
                  <a:solidFill>
                    <a:srgbClr val="38464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49" name="円/楕円 348"/>
                  <p:cNvSpPr/>
                  <p:nvPr/>
                </p:nvSpPr>
                <p:spPr>
                  <a:xfrm>
                    <a:off x="1217612" y="5550808"/>
                    <a:ext cx="155662" cy="155662"/>
                  </a:xfrm>
                  <a:prstGeom prst="ellipse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44" name="グループ化 101"/>
                <p:cNvGrpSpPr/>
                <p:nvPr/>
              </p:nvGrpSpPr>
              <p:grpSpPr>
                <a:xfrm>
                  <a:off x="1547664" y="5517232"/>
                  <a:ext cx="288032" cy="288032"/>
                  <a:chOff x="1187624" y="5517232"/>
                  <a:chExt cx="216024" cy="216024"/>
                </a:xfrm>
              </p:grpSpPr>
              <p:sp>
                <p:nvSpPr>
                  <p:cNvPr id="346" name="円/楕円 345"/>
                  <p:cNvSpPr/>
                  <p:nvPr/>
                </p:nvSpPr>
                <p:spPr>
                  <a:xfrm>
                    <a:off x="1187624" y="5517232"/>
                    <a:ext cx="216024" cy="216024"/>
                  </a:xfrm>
                  <a:prstGeom prst="ellipse">
                    <a:avLst/>
                  </a:prstGeom>
                  <a:solidFill>
                    <a:srgbClr val="38464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47" name="円/楕円 346"/>
                  <p:cNvSpPr/>
                  <p:nvPr/>
                </p:nvSpPr>
                <p:spPr>
                  <a:xfrm>
                    <a:off x="1217612" y="5550808"/>
                    <a:ext cx="155662" cy="155662"/>
                  </a:xfrm>
                  <a:prstGeom prst="ellipse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345" name="台形 344"/>
                <p:cNvSpPr/>
                <p:nvPr/>
              </p:nvSpPr>
              <p:spPr>
                <a:xfrm flipV="1">
                  <a:off x="1187624" y="5517232"/>
                  <a:ext cx="576064" cy="144016"/>
                </a:xfrm>
                <a:prstGeom prst="trapezoid">
                  <a:avLst/>
                </a:prstGeom>
                <a:solidFill>
                  <a:srgbClr val="38464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grpSp>
            <p:nvGrpSpPr>
              <p:cNvPr id="350" name="グループ化 122"/>
              <p:cNvGrpSpPr/>
              <p:nvPr/>
            </p:nvGrpSpPr>
            <p:grpSpPr>
              <a:xfrm>
                <a:off x="3057890" y="5466645"/>
                <a:ext cx="661697" cy="264679"/>
                <a:chOff x="1115616" y="5517232"/>
                <a:chExt cx="720080" cy="288032"/>
              </a:xfrm>
            </p:grpSpPr>
            <p:sp>
              <p:nvSpPr>
                <p:cNvPr id="351" name="正方形/長方形 350"/>
                <p:cNvSpPr/>
                <p:nvPr/>
              </p:nvSpPr>
              <p:spPr>
                <a:xfrm>
                  <a:off x="1188000" y="5616000"/>
                  <a:ext cx="576064" cy="72008"/>
                </a:xfrm>
                <a:prstGeom prst="rect">
                  <a:avLst/>
                </a:prstGeom>
                <a:solidFill>
                  <a:srgbClr val="38464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352" name="グループ化 100"/>
                <p:cNvGrpSpPr/>
                <p:nvPr/>
              </p:nvGrpSpPr>
              <p:grpSpPr>
                <a:xfrm>
                  <a:off x="1115616" y="5517232"/>
                  <a:ext cx="288032" cy="288032"/>
                  <a:chOff x="1187624" y="5517232"/>
                  <a:chExt cx="216024" cy="216024"/>
                </a:xfrm>
              </p:grpSpPr>
              <p:sp>
                <p:nvSpPr>
                  <p:cNvPr id="357" name="円/楕円 356"/>
                  <p:cNvSpPr/>
                  <p:nvPr/>
                </p:nvSpPr>
                <p:spPr>
                  <a:xfrm>
                    <a:off x="1187624" y="5517232"/>
                    <a:ext cx="216024" cy="216024"/>
                  </a:xfrm>
                  <a:prstGeom prst="ellipse">
                    <a:avLst/>
                  </a:prstGeom>
                  <a:solidFill>
                    <a:srgbClr val="38464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58" name="円/楕円 357"/>
                  <p:cNvSpPr/>
                  <p:nvPr/>
                </p:nvSpPr>
                <p:spPr>
                  <a:xfrm>
                    <a:off x="1217612" y="5550808"/>
                    <a:ext cx="155662" cy="155662"/>
                  </a:xfrm>
                  <a:prstGeom prst="ellipse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53" name="グループ化 101"/>
                <p:cNvGrpSpPr/>
                <p:nvPr/>
              </p:nvGrpSpPr>
              <p:grpSpPr>
                <a:xfrm>
                  <a:off x="1547664" y="5517232"/>
                  <a:ext cx="288032" cy="288032"/>
                  <a:chOff x="1187624" y="5517232"/>
                  <a:chExt cx="216024" cy="216024"/>
                </a:xfrm>
              </p:grpSpPr>
              <p:sp>
                <p:nvSpPr>
                  <p:cNvPr id="355" name="円/楕円 354"/>
                  <p:cNvSpPr/>
                  <p:nvPr/>
                </p:nvSpPr>
                <p:spPr>
                  <a:xfrm>
                    <a:off x="1187624" y="5517232"/>
                    <a:ext cx="216024" cy="216024"/>
                  </a:xfrm>
                  <a:prstGeom prst="ellipse">
                    <a:avLst/>
                  </a:prstGeom>
                  <a:solidFill>
                    <a:srgbClr val="38464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56" name="円/楕円 355"/>
                  <p:cNvSpPr/>
                  <p:nvPr/>
                </p:nvSpPr>
                <p:spPr>
                  <a:xfrm>
                    <a:off x="1217612" y="5550808"/>
                    <a:ext cx="155662" cy="155662"/>
                  </a:xfrm>
                  <a:prstGeom prst="ellipse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354" name="台形 353"/>
                <p:cNvSpPr/>
                <p:nvPr/>
              </p:nvSpPr>
              <p:spPr>
                <a:xfrm flipV="1">
                  <a:off x="1187624" y="5517232"/>
                  <a:ext cx="576064" cy="144016"/>
                </a:xfrm>
                <a:prstGeom prst="trapezoid">
                  <a:avLst/>
                </a:prstGeom>
                <a:solidFill>
                  <a:srgbClr val="38464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grpSp>
            <p:nvGrpSpPr>
              <p:cNvPr id="359" name="グループ化 135"/>
              <p:cNvGrpSpPr/>
              <p:nvPr/>
            </p:nvGrpSpPr>
            <p:grpSpPr>
              <a:xfrm>
                <a:off x="2263854" y="5466647"/>
                <a:ext cx="694727" cy="181948"/>
                <a:chOff x="1979712" y="5517232"/>
                <a:chExt cx="756024" cy="198000"/>
              </a:xfrm>
            </p:grpSpPr>
            <p:sp>
              <p:nvSpPr>
                <p:cNvPr id="360" name="正方形/長方形 359"/>
                <p:cNvSpPr/>
                <p:nvPr/>
              </p:nvSpPr>
              <p:spPr>
                <a:xfrm>
                  <a:off x="2195736" y="5517232"/>
                  <a:ext cx="540000" cy="198000"/>
                </a:xfrm>
                <a:prstGeom prst="rect">
                  <a:avLst/>
                </a:prstGeom>
                <a:solidFill>
                  <a:srgbClr val="38464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361" name="正方形/長方形 360"/>
                <p:cNvSpPr/>
                <p:nvPr/>
              </p:nvSpPr>
              <p:spPr>
                <a:xfrm>
                  <a:off x="1979712" y="5589240"/>
                  <a:ext cx="144016" cy="72008"/>
                </a:xfrm>
                <a:prstGeom prst="rect">
                  <a:avLst/>
                </a:prstGeom>
                <a:solidFill>
                  <a:srgbClr val="38464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62" name="正方形/長方形 361"/>
                <p:cNvSpPr/>
                <p:nvPr/>
              </p:nvSpPr>
              <p:spPr>
                <a:xfrm>
                  <a:off x="2232000" y="5544000"/>
                  <a:ext cx="216024" cy="144016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63" name="正方形/長方形 362"/>
                <p:cNvSpPr/>
                <p:nvPr/>
              </p:nvSpPr>
              <p:spPr>
                <a:xfrm>
                  <a:off x="2484000" y="5544000"/>
                  <a:ext cx="216024" cy="144016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64" name="角丸四角形 363"/>
              <p:cNvSpPr/>
              <p:nvPr/>
            </p:nvSpPr>
            <p:spPr>
              <a:xfrm>
                <a:off x="2411761" y="4606437"/>
                <a:ext cx="480904" cy="363894"/>
              </a:xfrm>
              <a:prstGeom prst="roundRect">
                <a:avLst>
                  <a:gd name="adj" fmla="val 7762"/>
                </a:avLst>
              </a:prstGeom>
              <a:solidFill>
                <a:srgbClr val="9DDDF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65" name="片側の 2 つの角を丸めた四角形 364"/>
              <p:cNvSpPr/>
              <p:nvPr/>
            </p:nvSpPr>
            <p:spPr>
              <a:xfrm rot="5400000">
                <a:off x="1223636" y="4694408"/>
                <a:ext cx="504056" cy="144000"/>
              </a:xfrm>
              <a:prstGeom prst="round2SameRect">
                <a:avLst/>
              </a:prstGeom>
              <a:solidFill>
                <a:srgbClr val="9DDDF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7" name="角丸四角形 366"/>
              <p:cNvSpPr/>
              <p:nvPr/>
            </p:nvSpPr>
            <p:spPr>
              <a:xfrm>
                <a:off x="1926000" y="4608000"/>
                <a:ext cx="432048" cy="363894"/>
              </a:xfrm>
              <a:prstGeom prst="roundRect">
                <a:avLst>
                  <a:gd name="adj" fmla="val 7762"/>
                </a:avLst>
              </a:prstGeom>
              <a:solidFill>
                <a:srgbClr val="9DDDF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</p:grpSp>
      <p:grpSp>
        <p:nvGrpSpPr>
          <p:cNvPr id="499" name="グループ化 498"/>
          <p:cNvGrpSpPr/>
          <p:nvPr/>
        </p:nvGrpSpPr>
        <p:grpSpPr>
          <a:xfrm>
            <a:off x="4860032" y="764704"/>
            <a:ext cx="2736303" cy="1313374"/>
            <a:chOff x="5004048" y="2244955"/>
            <a:chExt cx="3096343" cy="1486186"/>
          </a:xfrm>
        </p:grpSpPr>
        <p:sp>
          <p:nvSpPr>
            <p:cNvPr id="408" name="台形 407"/>
            <p:cNvSpPr/>
            <p:nvPr/>
          </p:nvSpPr>
          <p:spPr>
            <a:xfrm rot="823563">
              <a:off x="7466925" y="2244955"/>
              <a:ext cx="432048" cy="782054"/>
            </a:xfrm>
            <a:prstGeom prst="trapezoid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3" name="台形 412"/>
            <p:cNvSpPr/>
            <p:nvPr/>
          </p:nvSpPr>
          <p:spPr>
            <a:xfrm rot="7317551">
              <a:off x="7767451" y="3037859"/>
              <a:ext cx="229991" cy="383930"/>
            </a:xfrm>
            <a:prstGeom prst="trapezoid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23" name="平行四辺形 422"/>
            <p:cNvSpPr/>
            <p:nvPr/>
          </p:nvSpPr>
          <p:spPr>
            <a:xfrm rot="6039249">
              <a:off x="5869182" y="3008933"/>
              <a:ext cx="748300" cy="696115"/>
            </a:xfrm>
            <a:prstGeom prst="parallelogram">
              <a:avLst>
                <a:gd name="adj" fmla="val 58590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39" name="グループ化 438"/>
            <p:cNvGrpSpPr/>
            <p:nvPr/>
          </p:nvGrpSpPr>
          <p:grpSpPr>
            <a:xfrm>
              <a:off x="5724128" y="3212976"/>
              <a:ext cx="432048" cy="288032"/>
              <a:chOff x="5580112" y="3140968"/>
              <a:chExt cx="432048" cy="288032"/>
            </a:xfrm>
          </p:grpSpPr>
          <p:sp>
            <p:nvSpPr>
              <p:cNvPr id="440" name="角丸四角形 439"/>
              <p:cNvSpPr/>
              <p:nvPr/>
            </p:nvSpPr>
            <p:spPr>
              <a:xfrm>
                <a:off x="5868144" y="3212976"/>
                <a:ext cx="144016" cy="144016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441" name="グループ化 434"/>
              <p:cNvGrpSpPr/>
              <p:nvPr/>
            </p:nvGrpSpPr>
            <p:grpSpPr>
              <a:xfrm>
                <a:off x="5580112" y="3140968"/>
                <a:ext cx="360040" cy="288032"/>
                <a:chOff x="5580112" y="3140968"/>
                <a:chExt cx="360040" cy="288032"/>
              </a:xfrm>
            </p:grpSpPr>
            <p:sp>
              <p:nvSpPr>
                <p:cNvPr id="442" name="フローチャート : 代替処理 441"/>
                <p:cNvSpPr/>
                <p:nvPr/>
              </p:nvSpPr>
              <p:spPr>
                <a:xfrm>
                  <a:off x="5580112" y="3140968"/>
                  <a:ext cx="360040" cy="288032"/>
                </a:xfrm>
                <a:prstGeom prst="flowChartAlternateProcess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43" name="正方形/長方形 442"/>
                <p:cNvSpPr/>
                <p:nvPr/>
              </p:nvSpPr>
              <p:spPr>
                <a:xfrm>
                  <a:off x="5652120" y="3140968"/>
                  <a:ext cx="28800" cy="288032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463" name="グループ化 408"/>
            <p:cNvGrpSpPr/>
            <p:nvPr/>
          </p:nvGrpSpPr>
          <p:grpSpPr>
            <a:xfrm flipH="1">
              <a:off x="5004048" y="2852936"/>
              <a:ext cx="3096343" cy="504056"/>
              <a:chOff x="4860033" y="2708920"/>
              <a:chExt cx="3384375" cy="504056"/>
            </a:xfrm>
          </p:grpSpPr>
          <p:sp>
            <p:nvSpPr>
              <p:cNvPr id="466" name="フローチャート : 論理積ゲート 465"/>
              <p:cNvSpPr/>
              <p:nvPr/>
            </p:nvSpPr>
            <p:spPr>
              <a:xfrm>
                <a:off x="6804248" y="2708920"/>
                <a:ext cx="1440160" cy="504056"/>
              </a:xfrm>
              <a:prstGeom prst="flowChartDelay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7" name="フローチャート : 論理積ゲート 466"/>
              <p:cNvSpPr/>
              <p:nvPr/>
            </p:nvSpPr>
            <p:spPr>
              <a:xfrm flipH="1">
                <a:off x="4860033" y="2708920"/>
                <a:ext cx="2592287" cy="504056"/>
              </a:xfrm>
              <a:prstGeom prst="flowChartDelay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64" name="台形 463"/>
            <p:cNvSpPr/>
            <p:nvPr/>
          </p:nvSpPr>
          <p:spPr>
            <a:xfrm rot="2227788">
              <a:off x="7710609" y="2730724"/>
              <a:ext cx="229991" cy="383930"/>
            </a:xfrm>
            <a:prstGeom prst="trapezoid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68" name="1 つの角を切り取った四角形 467"/>
            <p:cNvSpPr/>
            <p:nvPr/>
          </p:nvSpPr>
          <p:spPr>
            <a:xfrm flipH="1">
              <a:off x="5292080" y="2924944"/>
              <a:ext cx="180000" cy="72008"/>
            </a:xfrm>
            <a:prstGeom prst="snip1Rect">
              <a:avLst>
                <a:gd name="adj" fmla="val 50000"/>
              </a:avLst>
            </a:prstGeom>
            <a:solidFill>
              <a:srgbClr val="9DDD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9" name="正方形/長方形 468"/>
            <p:cNvSpPr/>
            <p:nvPr/>
          </p:nvSpPr>
          <p:spPr>
            <a:xfrm>
              <a:off x="5508104" y="2924944"/>
              <a:ext cx="72008" cy="144016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0" name="正方形/長方形 469"/>
            <p:cNvSpPr/>
            <p:nvPr/>
          </p:nvSpPr>
          <p:spPr>
            <a:xfrm>
              <a:off x="6732240" y="2924944"/>
              <a:ext cx="72008" cy="144016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76" name="グループ化 475"/>
            <p:cNvGrpSpPr/>
            <p:nvPr/>
          </p:nvGrpSpPr>
          <p:grpSpPr>
            <a:xfrm>
              <a:off x="5652120" y="2924944"/>
              <a:ext cx="269880" cy="72008"/>
              <a:chOff x="5652120" y="2924944"/>
              <a:chExt cx="269880" cy="72008"/>
            </a:xfrm>
          </p:grpSpPr>
          <p:sp>
            <p:nvSpPr>
              <p:cNvPr id="471" name="角丸四角形 470"/>
              <p:cNvSpPr/>
              <p:nvPr/>
            </p:nvSpPr>
            <p:spPr>
              <a:xfrm>
                <a:off x="5652120" y="2924944"/>
                <a:ext cx="54000" cy="72008"/>
              </a:xfrm>
              <a:prstGeom prst="roundRect">
                <a:avLst/>
              </a:prstGeom>
              <a:solidFill>
                <a:srgbClr val="9DDDF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2" name="角丸四角形 471"/>
              <p:cNvSpPr/>
              <p:nvPr/>
            </p:nvSpPr>
            <p:spPr>
              <a:xfrm>
                <a:off x="5724128" y="2924944"/>
                <a:ext cx="54000" cy="72008"/>
              </a:xfrm>
              <a:prstGeom prst="roundRect">
                <a:avLst/>
              </a:prstGeom>
              <a:solidFill>
                <a:srgbClr val="9DDDF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3" name="角丸四角形 472"/>
              <p:cNvSpPr/>
              <p:nvPr/>
            </p:nvSpPr>
            <p:spPr>
              <a:xfrm>
                <a:off x="5796136" y="2924944"/>
                <a:ext cx="54000" cy="72008"/>
              </a:xfrm>
              <a:prstGeom prst="roundRect">
                <a:avLst/>
              </a:prstGeom>
              <a:solidFill>
                <a:srgbClr val="9DDDF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4" name="角丸四角形 473"/>
              <p:cNvSpPr/>
              <p:nvPr/>
            </p:nvSpPr>
            <p:spPr>
              <a:xfrm>
                <a:off x="5868000" y="2924944"/>
                <a:ext cx="54000" cy="72008"/>
              </a:xfrm>
              <a:prstGeom prst="roundRect">
                <a:avLst/>
              </a:prstGeom>
              <a:solidFill>
                <a:srgbClr val="9DDDF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77" name="グループ化 476"/>
            <p:cNvGrpSpPr/>
            <p:nvPr/>
          </p:nvGrpSpPr>
          <p:grpSpPr>
            <a:xfrm>
              <a:off x="6390352" y="2924944"/>
              <a:ext cx="269880" cy="72008"/>
              <a:chOff x="5652120" y="2924944"/>
              <a:chExt cx="269880" cy="72008"/>
            </a:xfrm>
          </p:grpSpPr>
          <p:sp>
            <p:nvSpPr>
              <p:cNvPr id="478" name="角丸四角形 477"/>
              <p:cNvSpPr/>
              <p:nvPr/>
            </p:nvSpPr>
            <p:spPr>
              <a:xfrm>
                <a:off x="5652120" y="2924944"/>
                <a:ext cx="54000" cy="72008"/>
              </a:xfrm>
              <a:prstGeom prst="roundRect">
                <a:avLst/>
              </a:prstGeom>
              <a:solidFill>
                <a:srgbClr val="9DDDF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9" name="角丸四角形 478"/>
              <p:cNvSpPr/>
              <p:nvPr/>
            </p:nvSpPr>
            <p:spPr>
              <a:xfrm>
                <a:off x="5724128" y="2924944"/>
                <a:ext cx="54000" cy="72008"/>
              </a:xfrm>
              <a:prstGeom prst="roundRect">
                <a:avLst/>
              </a:prstGeom>
              <a:solidFill>
                <a:srgbClr val="9DDDF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0" name="角丸四角形 479"/>
              <p:cNvSpPr/>
              <p:nvPr/>
            </p:nvSpPr>
            <p:spPr>
              <a:xfrm>
                <a:off x="5796136" y="2924944"/>
                <a:ext cx="54000" cy="72008"/>
              </a:xfrm>
              <a:prstGeom prst="roundRect">
                <a:avLst/>
              </a:prstGeom>
              <a:solidFill>
                <a:srgbClr val="9DDDF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1" name="角丸四角形 480"/>
              <p:cNvSpPr/>
              <p:nvPr/>
            </p:nvSpPr>
            <p:spPr>
              <a:xfrm>
                <a:off x="5868000" y="2924944"/>
                <a:ext cx="54000" cy="72008"/>
              </a:xfrm>
              <a:prstGeom prst="roundRect">
                <a:avLst/>
              </a:prstGeom>
              <a:solidFill>
                <a:srgbClr val="9DDDF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82" name="グループ化 481"/>
            <p:cNvGrpSpPr/>
            <p:nvPr/>
          </p:nvGrpSpPr>
          <p:grpSpPr>
            <a:xfrm>
              <a:off x="6894408" y="2924944"/>
              <a:ext cx="269880" cy="72008"/>
              <a:chOff x="5652120" y="2924944"/>
              <a:chExt cx="269880" cy="72008"/>
            </a:xfrm>
          </p:grpSpPr>
          <p:sp>
            <p:nvSpPr>
              <p:cNvPr id="483" name="角丸四角形 482"/>
              <p:cNvSpPr/>
              <p:nvPr/>
            </p:nvSpPr>
            <p:spPr>
              <a:xfrm>
                <a:off x="5652120" y="2924944"/>
                <a:ext cx="54000" cy="72008"/>
              </a:xfrm>
              <a:prstGeom prst="roundRect">
                <a:avLst/>
              </a:prstGeom>
              <a:solidFill>
                <a:srgbClr val="9DDDF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4" name="角丸四角形 483"/>
              <p:cNvSpPr/>
              <p:nvPr/>
            </p:nvSpPr>
            <p:spPr>
              <a:xfrm>
                <a:off x="5724128" y="2924944"/>
                <a:ext cx="54000" cy="72008"/>
              </a:xfrm>
              <a:prstGeom prst="roundRect">
                <a:avLst/>
              </a:prstGeom>
              <a:solidFill>
                <a:srgbClr val="9DDDF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5" name="角丸四角形 484"/>
              <p:cNvSpPr/>
              <p:nvPr/>
            </p:nvSpPr>
            <p:spPr>
              <a:xfrm>
                <a:off x="5796136" y="2924944"/>
                <a:ext cx="54000" cy="72008"/>
              </a:xfrm>
              <a:prstGeom prst="roundRect">
                <a:avLst/>
              </a:prstGeom>
              <a:solidFill>
                <a:srgbClr val="9DDDF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6" name="角丸四角形 485"/>
              <p:cNvSpPr/>
              <p:nvPr/>
            </p:nvSpPr>
            <p:spPr>
              <a:xfrm>
                <a:off x="5868000" y="2924944"/>
                <a:ext cx="54000" cy="72008"/>
              </a:xfrm>
              <a:prstGeom prst="roundRect">
                <a:avLst/>
              </a:prstGeom>
              <a:solidFill>
                <a:srgbClr val="9DDDF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92" name="平行四辺形 491"/>
            <p:cNvSpPr/>
            <p:nvPr/>
          </p:nvSpPr>
          <p:spPr>
            <a:xfrm>
              <a:off x="5724128" y="2420888"/>
              <a:ext cx="1008112" cy="792088"/>
            </a:xfrm>
            <a:prstGeom prst="parallelogram">
              <a:avLst>
                <a:gd name="adj" fmla="val 72528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93" name="グループ化 437"/>
            <p:cNvGrpSpPr/>
            <p:nvPr/>
          </p:nvGrpSpPr>
          <p:grpSpPr>
            <a:xfrm>
              <a:off x="5580112" y="3024000"/>
              <a:ext cx="432048" cy="288032"/>
              <a:chOff x="5580112" y="3140968"/>
              <a:chExt cx="432048" cy="288032"/>
            </a:xfrm>
          </p:grpSpPr>
          <p:sp>
            <p:nvSpPr>
              <p:cNvPr id="494" name="角丸四角形 493"/>
              <p:cNvSpPr/>
              <p:nvPr/>
            </p:nvSpPr>
            <p:spPr>
              <a:xfrm>
                <a:off x="5868144" y="3212976"/>
                <a:ext cx="144016" cy="144016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495" name="グループ化 434"/>
              <p:cNvGrpSpPr/>
              <p:nvPr/>
            </p:nvGrpSpPr>
            <p:grpSpPr>
              <a:xfrm>
                <a:off x="5580112" y="3140968"/>
                <a:ext cx="360040" cy="288032"/>
                <a:chOff x="5580112" y="3140968"/>
                <a:chExt cx="360040" cy="288032"/>
              </a:xfrm>
            </p:grpSpPr>
            <p:sp>
              <p:nvSpPr>
                <p:cNvPr id="496" name="フローチャート : 代替処理 495"/>
                <p:cNvSpPr/>
                <p:nvPr/>
              </p:nvSpPr>
              <p:spPr>
                <a:xfrm>
                  <a:off x="5580112" y="3140968"/>
                  <a:ext cx="360040" cy="288032"/>
                </a:xfrm>
                <a:prstGeom prst="flowChartAlternateProcess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97" name="正方形/長方形 496"/>
                <p:cNvSpPr/>
                <p:nvPr/>
              </p:nvSpPr>
              <p:spPr>
                <a:xfrm>
                  <a:off x="5652120" y="3140968"/>
                  <a:ext cx="28800" cy="288032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grpSp>
        <p:nvGrpSpPr>
          <p:cNvPr id="297" name="グループ化 296"/>
          <p:cNvGrpSpPr/>
          <p:nvPr/>
        </p:nvGrpSpPr>
        <p:grpSpPr>
          <a:xfrm>
            <a:off x="4932040" y="2492896"/>
            <a:ext cx="2779552" cy="1368152"/>
            <a:chOff x="4960800" y="2348880"/>
            <a:chExt cx="2779552" cy="1368152"/>
          </a:xfrm>
        </p:grpSpPr>
        <p:grpSp>
          <p:nvGrpSpPr>
            <p:cNvPr id="245" name="グループ化 244"/>
            <p:cNvGrpSpPr/>
            <p:nvPr/>
          </p:nvGrpSpPr>
          <p:grpSpPr>
            <a:xfrm>
              <a:off x="5940152" y="3140968"/>
              <a:ext cx="1800000" cy="144016"/>
              <a:chOff x="5940152" y="3068960"/>
              <a:chExt cx="1800000" cy="144016"/>
            </a:xfrm>
          </p:grpSpPr>
          <p:sp>
            <p:nvSpPr>
              <p:cNvPr id="182" name="正方形/長方形 181"/>
              <p:cNvSpPr/>
              <p:nvPr/>
            </p:nvSpPr>
            <p:spPr>
              <a:xfrm>
                <a:off x="5940152" y="3068960"/>
                <a:ext cx="1800000" cy="288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87" name="グループ化 186"/>
              <p:cNvGrpSpPr/>
              <p:nvPr/>
            </p:nvGrpSpPr>
            <p:grpSpPr>
              <a:xfrm>
                <a:off x="6084167" y="3068960"/>
                <a:ext cx="190633" cy="144016"/>
                <a:chOff x="6084167" y="3068960"/>
                <a:chExt cx="190633" cy="144016"/>
              </a:xfrm>
            </p:grpSpPr>
            <p:sp>
              <p:nvSpPr>
                <p:cNvPr id="183" name="正方形/長方形 182"/>
                <p:cNvSpPr/>
                <p:nvPr/>
              </p:nvSpPr>
              <p:spPr>
                <a:xfrm>
                  <a:off x="6084167" y="3068960"/>
                  <a:ext cx="18000" cy="144016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4" name="正方形/長方形 183"/>
                <p:cNvSpPr/>
                <p:nvPr/>
              </p:nvSpPr>
              <p:spPr>
                <a:xfrm>
                  <a:off x="6138176" y="3068960"/>
                  <a:ext cx="18000" cy="144016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5" name="正方形/長方形 184"/>
                <p:cNvSpPr/>
                <p:nvPr/>
              </p:nvSpPr>
              <p:spPr>
                <a:xfrm>
                  <a:off x="6199200" y="3068960"/>
                  <a:ext cx="18000" cy="144016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6" name="正方形/長方形 185"/>
                <p:cNvSpPr/>
                <p:nvPr/>
              </p:nvSpPr>
              <p:spPr>
                <a:xfrm>
                  <a:off x="6256800" y="3068960"/>
                  <a:ext cx="18000" cy="144016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37" name="グループ化 236"/>
              <p:cNvGrpSpPr/>
              <p:nvPr/>
            </p:nvGrpSpPr>
            <p:grpSpPr>
              <a:xfrm>
                <a:off x="7524328" y="3068960"/>
                <a:ext cx="190633" cy="144016"/>
                <a:chOff x="6084167" y="3068960"/>
                <a:chExt cx="190633" cy="144016"/>
              </a:xfrm>
            </p:grpSpPr>
            <p:sp>
              <p:nvSpPr>
                <p:cNvPr id="241" name="正方形/長方形 240"/>
                <p:cNvSpPr/>
                <p:nvPr/>
              </p:nvSpPr>
              <p:spPr>
                <a:xfrm>
                  <a:off x="6084167" y="3068960"/>
                  <a:ext cx="18000" cy="144016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2" name="正方形/長方形 241"/>
                <p:cNvSpPr/>
                <p:nvPr/>
              </p:nvSpPr>
              <p:spPr>
                <a:xfrm>
                  <a:off x="6138176" y="3068960"/>
                  <a:ext cx="18000" cy="144016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3" name="正方形/長方形 242"/>
                <p:cNvSpPr/>
                <p:nvPr/>
              </p:nvSpPr>
              <p:spPr>
                <a:xfrm>
                  <a:off x="6199200" y="3068960"/>
                  <a:ext cx="18000" cy="144016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4" name="正方形/長方形 243"/>
                <p:cNvSpPr/>
                <p:nvPr/>
              </p:nvSpPr>
              <p:spPr>
                <a:xfrm>
                  <a:off x="6256800" y="3068960"/>
                  <a:ext cx="18000" cy="144016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247" name="台形 246"/>
            <p:cNvSpPr/>
            <p:nvPr/>
          </p:nvSpPr>
          <p:spPr>
            <a:xfrm>
              <a:off x="5292080" y="2924944"/>
              <a:ext cx="792088" cy="288032"/>
            </a:xfrm>
            <a:prstGeom prst="trapezoid">
              <a:avLst>
                <a:gd name="adj" fmla="val 41535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8" name="平行四辺形 247"/>
            <p:cNvSpPr/>
            <p:nvPr/>
          </p:nvSpPr>
          <p:spPr>
            <a:xfrm flipH="1">
              <a:off x="4960800" y="2852936"/>
              <a:ext cx="576064" cy="360040"/>
            </a:xfrm>
            <a:prstGeom prst="parallelogram">
              <a:avLst>
                <a:gd name="adj" fmla="val 3205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9" name="正方形/長方形 248"/>
            <p:cNvSpPr/>
            <p:nvPr/>
          </p:nvSpPr>
          <p:spPr>
            <a:xfrm>
              <a:off x="7380312" y="2348880"/>
              <a:ext cx="144016" cy="360040"/>
            </a:xfrm>
            <a:prstGeom prst="rect">
              <a:avLst/>
            </a:prstGeom>
            <a:solidFill>
              <a:srgbClr val="F44E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1" name="正方形/長方形 250"/>
            <p:cNvSpPr/>
            <p:nvPr/>
          </p:nvSpPr>
          <p:spPr>
            <a:xfrm>
              <a:off x="6300192" y="2636912"/>
              <a:ext cx="1296144" cy="5760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2" name="正方形/長方形 251"/>
            <p:cNvSpPr/>
            <p:nvPr/>
          </p:nvSpPr>
          <p:spPr>
            <a:xfrm>
              <a:off x="6156176" y="2564904"/>
              <a:ext cx="1296144" cy="2880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3" name="正方形/長方形 252"/>
            <p:cNvSpPr/>
            <p:nvPr/>
          </p:nvSpPr>
          <p:spPr>
            <a:xfrm>
              <a:off x="7380312" y="2348880"/>
              <a:ext cx="144016" cy="63624"/>
            </a:xfrm>
            <a:prstGeom prst="rect">
              <a:avLst/>
            </a:prstGeom>
            <a:solidFill>
              <a:srgbClr val="3846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4" name="正方形/長方形 253"/>
            <p:cNvSpPr/>
            <p:nvPr/>
          </p:nvSpPr>
          <p:spPr>
            <a:xfrm>
              <a:off x="7380312" y="2474896"/>
              <a:ext cx="144016" cy="18000"/>
            </a:xfrm>
            <a:prstGeom prst="rect">
              <a:avLst/>
            </a:prstGeom>
            <a:solidFill>
              <a:srgbClr val="F78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5" name="正方形/長方形 254"/>
            <p:cNvSpPr/>
            <p:nvPr/>
          </p:nvSpPr>
          <p:spPr>
            <a:xfrm>
              <a:off x="7380312" y="2538000"/>
              <a:ext cx="144016" cy="18000"/>
            </a:xfrm>
            <a:prstGeom prst="rect">
              <a:avLst/>
            </a:prstGeom>
            <a:solidFill>
              <a:srgbClr val="F78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6" name="円/楕円 255"/>
            <p:cNvSpPr/>
            <p:nvPr/>
          </p:nvSpPr>
          <p:spPr>
            <a:xfrm>
              <a:off x="5076056" y="2924944"/>
              <a:ext cx="72008" cy="72008"/>
            </a:xfrm>
            <a:prstGeom prst="ellipse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8" name="片側の 2 つの角を切り取った四角形 257"/>
            <p:cNvSpPr/>
            <p:nvPr/>
          </p:nvSpPr>
          <p:spPr>
            <a:xfrm flipV="1">
              <a:off x="5076056" y="3212976"/>
              <a:ext cx="2664296" cy="504056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rgbClr val="3846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9" name="平行四辺形 258"/>
            <p:cNvSpPr/>
            <p:nvPr/>
          </p:nvSpPr>
          <p:spPr>
            <a:xfrm>
              <a:off x="5043600" y="3573016"/>
              <a:ext cx="2592000" cy="144016"/>
            </a:xfrm>
            <a:prstGeom prst="parallelogram">
              <a:avLst>
                <a:gd name="adj" fmla="val 99485"/>
              </a:avLst>
            </a:prstGeom>
            <a:solidFill>
              <a:srgbClr val="F44E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0" name="正方形/長方形 259"/>
            <p:cNvSpPr/>
            <p:nvPr/>
          </p:nvSpPr>
          <p:spPr>
            <a:xfrm>
              <a:off x="6444208" y="2708920"/>
              <a:ext cx="144016" cy="144016"/>
            </a:xfrm>
            <a:prstGeom prst="rect">
              <a:avLst/>
            </a:prstGeom>
            <a:solidFill>
              <a:srgbClr val="9DDD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93" name="グループ化 292"/>
            <p:cNvGrpSpPr/>
            <p:nvPr/>
          </p:nvGrpSpPr>
          <p:grpSpPr>
            <a:xfrm>
              <a:off x="7524328" y="3212976"/>
              <a:ext cx="144016" cy="144016"/>
              <a:chOff x="5292080" y="3284984"/>
              <a:chExt cx="216024" cy="216024"/>
            </a:xfrm>
          </p:grpSpPr>
          <p:sp>
            <p:nvSpPr>
              <p:cNvPr id="279" name="円/楕円 278"/>
              <p:cNvSpPr/>
              <p:nvPr/>
            </p:nvSpPr>
            <p:spPr>
              <a:xfrm>
                <a:off x="5292080" y="3284984"/>
                <a:ext cx="216024" cy="216024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92" name="グループ化 291"/>
              <p:cNvGrpSpPr/>
              <p:nvPr/>
            </p:nvGrpSpPr>
            <p:grpSpPr>
              <a:xfrm>
                <a:off x="5292080" y="3284984"/>
                <a:ext cx="216024" cy="216024"/>
                <a:chOff x="5292080" y="3284984"/>
                <a:chExt cx="216024" cy="216024"/>
              </a:xfrm>
            </p:grpSpPr>
            <p:grpSp>
              <p:nvGrpSpPr>
                <p:cNvPr id="291" name="グループ化 290"/>
                <p:cNvGrpSpPr/>
                <p:nvPr/>
              </p:nvGrpSpPr>
              <p:grpSpPr>
                <a:xfrm>
                  <a:off x="5292080" y="3284984"/>
                  <a:ext cx="216024" cy="216024"/>
                  <a:chOff x="5292080" y="3284984"/>
                  <a:chExt cx="216024" cy="216024"/>
                </a:xfrm>
              </p:grpSpPr>
              <p:sp>
                <p:nvSpPr>
                  <p:cNvPr id="281" name="パイ 280"/>
                  <p:cNvSpPr/>
                  <p:nvPr/>
                </p:nvSpPr>
                <p:spPr>
                  <a:xfrm>
                    <a:off x="5292080" y="3284984"/>
                    <a:ext cx="216024" cy="216024"/>
                  </a:xfrm>
                  <a:prstGeom prst="pie">
                    <a:avLst>
                      <a:gd name="adj1" fmla="val 13603191"/>
                      <a:gd name="adj2" fmla="val 16200000"/>
                    </a:avLst>
                  </a:prstGeom>
                  <a:solidFill>
                    <a:srgbClr val="F5AA2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4" name="パイ 283"/>
                  <p:cNvSpPr/>
                  <p:nvPr/>
                </p:nvSpPr>
                <p:spPr>
                  <a:xfrm rot="17100000">
                    <a:off x="5292080" y="3284984"/>
                    <a:ext cx="216024" cy="216024"/>
                  </a:xfrm>
                  <a:prstGeom prst="pie">
                    <a:avLst>
                      <a:gd name="adj1" fmla="val 13603191"/>
                      <a:gd name="adj2" fmla="val 16118832"/>
                    </a:avLst>
                  </a:prstGeom>
                  <a:solidFill>
                    <a:srgbClr val="F5AA2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5" name="パイ 284"/>
                  <p:cNvSpPr/>
                  <p:nvPr/>
                </p:nvSpPr>
                <p:spPr>
                  <a:xfrm rot="12600000">
                    <a:off x="5292080" y="3284984"/>
                    <a:ext cx="216024" cy="216024"/>
                  </a:xfrm>
                  <a:prstGeom prst="pie">
                    <a:avLst>
                      <a:gd name="adj1" fmla="val 14071644"/>
                      <a:gd name="adj2" fmla="val 16595477"/>
                    </a:avLst>
                  </a:prstGeom>
                  <a:solidFill>
                    <a:srgbClr val="F5AA2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6" name="パイ 285"/>
                  <p:cNvSpPr/>
                  <p:nvPr/>
                </p:nvSpPr>
                <p:spPr>
                  <a:xfrm rot="8100000">
                    <a:off x="5292080" y="3284984"/>
                    <a:ext cx="216024" cy="216024"/>
                  </a:xfrm>
                  <a:prstGeom prst="pie">
                    <a:avLst>
                      <a:gd name="adj1" fmla="val 14151157"/>
                      <a:gd name="adj2" fmla="val 16200000"/>
                    </a:avLst>
                  </a:prstGeom>
                  <a:solidFill>
                    <a:srgbClr val="F5AA2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9" name="パイ 288"/>
                  <p:cNvSpPr/>
                  <p:nvPr/>
                </p:nvSpPr>
                <p:spPr>
                  <a:xfrm rot="4500000">
                    <a:off x="5292080" y="3284984"/>
                    <a:ext cx="216024" cy="216024"/>
                  </a:xfrm>
                  <a:prstGeom prst="pie">
                    <a:avLst>
                      <a:gd name="adj1" fmla="val 13603191"/>
                      <a:gd name="adj2" fmla="val 16200000"/>
                    </a:avLst>
                  </a:prstGeom>
                  <a:solidFill>
                    <a:srgbClr val="F5AA2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290" name="円/楕円 289"/>
                <p:cNvSpPr/>
                <p:nvPr/>
              </p:nvSpPr>
              <p:spPr>
                <a:xfrm>
                  <a:off x="5346001" y="3340800"/>
                  <a:ext cx="106224" cy="106224"/>
                </a:xfrm>
                <a:prstGeom prst="ellipse">
                  <a:avLst/>
                </a:prstGeom>
                <a:solidFill>
                  <a:srgbClr val="38464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294" name="正方形/長方形 293"/>
            <p:cNvSpPr/>
            <p:nvPr/>
          </p:nvSpPr>
          <p:spPr>
            <a:xfrm>
              <a:off x="6732240" y="2708920"/>
              <a:ext cx="144016" cy="144016"/>
            </a:xfrm>
            <a:prstGeom prst="rect">
              <a:avLst/>
            </a:prstGeom>
            <a:solidFill>
              <a:srgbClr val="9DDD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5" name="正方形/長方形 294"/>
            <p:cNvSpPr/>
            <p:nvPr/>
          </p:nvSpPr>
          <p:spPr>
            <a:xfrm>
              <a:off x="7020272" y="2708920"/>
              <a:ext cx="144016" cy="144016"/>
            </a:xfrm>
            <a:prstGeom prst="rect">
              <a:avLst/>
            </a:prstGeom>
            <a:solidFill>
              <a:srgbClr val="9DDD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0</Words>
  <Application>Microsoft Office PowerPoint</Application>
  <PresentationFormat>画面に合わせる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スライド 1</vt:lpstr>
      <vt:lpstr>スライド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morisima</dc:creator>
  <cp:lastModifiedBy>morisima</cp:lastModifiedBy>
  <cp:revision>29</cp:revision>
  <dcterms:created xsi:type="dcterms:W3CDTF">2015-04-30T06:48:10Z</dcterms:created>
  <dcterms:modified xsi:type="dcterms:W3CDTF">2015-05-14T02:55:39Z</dcterms:modified>
</cp:coreProperties>
</file>